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69" r:id="rId4"/>
    <p:sldId id="261" r:id="rId5"/>
    <p:sldId id="270" r:id="rId6"/>
    <p:sldId id="262" r:id="rId7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FF53"/>
    <a:srgbClr val="FFFF99"/>
    <a:srgbClr val="D1FFA3"/>
    <a:srgbClr val="A3E729"/>
    <a:srgbClr val="FFD525"/>
    <a:srgbClr val="33910D"/>
    <a:srgbClr val="FFFFFF"/>
    <a:srgbClr val="FFD10D"/>
    <a:srgbClr val="FFFF66"/>
    <a:srgbClr val="BCFF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60767A-D69A-49ED-840E-F9495A2BEFC1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976E84-A781-4BDB-AC94-3DC5BDD29B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73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976E84-A781-4BDB-AC94-3DC5BDD29BA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76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EF13-143B-459E-8484-E3EA4AA5AD64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EF13-143B-459E-8484-E3EA4AA5AD64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EF13-143B-459E-8484-E3EA4AA5AD64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EF13-143B-459E-8484-E3EA4AA5AD64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EF13-143B-459E-8484-E3EA4AA5AD64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EF13-143B-459E-8484-E3EA4AA5AD64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EF13-143B-459E-8484-E3EA4AA5AD64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EF13-143B-459E-8484-E3EA4AA5AD64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EF13-143B-459E-8484-E3EA4AA5AD64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EF13-143B-459E-8484-E3EA4AA5AD64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EF13-143B-459E-8484-E3EA4AA5AD64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2EF13-143B-459E-8484-E3EA4AA5AD64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E151D-3CCF-4F5E-A975-7DEB389D84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53657" y="260648"/>
            <a:ext cx="55746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smtClean="0">
                <a:solidFill>
                  <a:srgbClr val="C00000"/>
                </a:solidFill>
              </a:rPr>
              <a:t>«</a:t>
            </a:r>
            <a:r>
              <a:rPr lang="ru-RU" sz="4000" b="1" smtClean="0">
                <a:solidFill>
                  <a:srgbClr val="C00000"/>
                </a:solidFill>
              </a:rPr>
              <a:t>Безопасность</a:t>
            </a:r>
            <a:r>
              <a:rPr lang="ru-RU" sz="4000" b="1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на воде»</a:t>
            </a:r>
            <a:endParaRPr lang="ru-RU" sz="4000" dirty="0" smtClean="0">
              <a:solidFill>
                <a:srgbClr val="C00000"/>
              </a:solidFill>
            </a:endParaRPr>
          </a:p>
        </p:txBody>
      </p:sp>
      <p:pic>
        <p:nvPicPr>
          <p:cNvPr id="4098" name="Picture 2" descr="http://bipbap.ru/wp-content/uploads/2017/10/maxresdefault-8-681x3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2816"/>
            <a:ext cx="9143999" cy="5085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m0-tub-ru.yandex.net/i?id=985b5e91ad46323d6c750fef3e37d756-l&amp;n=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00911" cy="7029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652120" y="6093296"/>
            <a:ext cx="28442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«ДОБРАЯ ИВУШКА»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91007" y="332656"/>
            <a:ext cx="197143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400" dirty="0" smtClean="0"/>
          </a:p>
          <a:p>
            <a:endParaRPr lang="ru-RU" sz="4400" b="1" dirty="0">
              <a:solidFill>
                <a:srgbClr val="33910D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Arial Black" pitchFamily="34" charset="0"/>
              </a:rPr>
              <a:t>Игра «Да или нет»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4098" name="AutoShape 2" descr="https://www.universallearningacademy.com/wp-content/uploads/2016/12/If-Your-Happy-And-You-Know-I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www.universallearningacademy.com/wp-content/uploads/2016/12/If-Your-Happy-And-You-Know-I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https://3.bp.blogspot.com/-HfBQkHFxH6E/VuoIqmniT6I/AAAAAAAAAZc/2eOtse0VyHoo7ngi1oBFUm75_Ss88BzBg/s1600/clap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1196752"/>
            <a:ext cx="3384376" cy="3384376"/>
          </a:xfrm>
          <a:prstGeom prst="rect">
            <a:avLst/>
          </a:prstGeom>
          <a:noFill/>
        </p:spPr>
      </p:pic>
      <p:sp>
        <p:nvSpPr>
          <p:cNvPr id="4104" name="AutoShape 8" descr="https://media.gettyimages.com/illustrations/digital-illustration-of-stamping-feet-illustration-id9128474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6" name="AutoShape 10" descr="https://media.gettyimages.com/illustrations/digital-illustration-of-stamping-feet-illustration-id9128474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8" name="Picture 12" descr="http://cp15.nevsepic.com.ua/243cp15/24243/thumbs/1429089822-stamp-feet.jpg"/>
          <p:cNvPicPr>
            <a:picLocks noChangeAspect="1" noChangeArrowheads="1"/>
          </p:cNvPicPr>
          <p:nvPr/>
        </p:nvPicPr>
        <p:blipFill>
          <a:blip r:embed="rId5" cstate="print"/>
          <a:srcRect t="16247"/>
          <a:stretch>
            <a:fillRect/>
          </a:stretch>
        </p:blipFill>
        <p:spPr bwMode="auto">
          <a:xfrm>
            <a:off x="4860032" y="2924944"/>
            <a:ext cx="3836259" cy="321297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FF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cs typeface="Aharoni" pitchFamily="2" charset="-79"/>
              </a:rPr>
              <a:t>Выбери среди предметов те, которые можно использовать в качестве спасательных средств.</a:t>
            </a:r>
            <a:endParaRPr lang="ru-RU" sz="2400" b="1" dirty="0">
              <a:cs typeface="Aharoni" pitchFamily="2" charset="-79"/>
            </a:endParaRPr>
          </a:p>
        </p:txBody>
      </p:sp>
      <p:pic>
        <p:nvPicPr>
          <p:cNvPr id="17410" name="Picture 2" descr="Ð¡Ð¸Ð³Ð½Ð°Ð»Ñ Ð¾ Ð¿Ð¾Ð¼Ð¾Ñ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340768"/>
            <a:ext cx="6112497" cy="5346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mihailov-sp.ru/images/doc/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340768"/>
            <a:ext cx="6336704" cy="532859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915816" y="692696"/>
            <a:ext cx="3263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КУПАНИЕ ЗАПРЕЩЕНО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cs typeface="Aharoni" pitchFamily="2" charset="-79"/>
              </a:rPr>
              <a:t>Рассмотри знаки. Найди и раскрась знак, который указывает на запрет купания в водоеме.</a:t>
            </a:r>
            <a:endParaRPr lang="ru-RU" sz="2400" b="1" dirty="0">
              <a:cs typeface="Aharoni" pitchFamily="2" charset="-79"/>
            </a:endParaRPr>
          </a:p>
        </p:txBody>
      </p:sp>
      <p:pic>
        <p:nvPicPr>
          <p:cNvPr id="19458" name="Picture 2" descr="http://chudo-udo.org/images/12-Foto/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339950"/>
            <a:ext cx="6264696" cy="53321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c4de36cff1ec7125447e19f5a46e3d31a6810cf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47</Words>
  <Application>Microsoft Office PowerPoint</Application>
  <PresentationFormat>Экран (4:3)</PresentationFormat>
  <Paragraphs>7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Aharoni</vt:lpstr>
      <vt:lpstr>Arial</vt:lpstr>
      <vt:lpstr>Arial Black</vt:lpstr>
      <vt:lpstr>Calibri</vt:lpstr>
      <vt:lpstr>Times New Roman</vt:lpstr>
      <vt:lpstr>Тема Office</vt:lpstr>
      <vt:lpstr>Презентация PowerPoint</vt:lpstr>
      <vt:lpstr>Презентация PowerPoint</vt:lpstr>
      <vt:lpstr>Игра «Да или нет»</vt:lpstr>
      <vt:lpstr>Выбери среди предметов те, которые можно использовать в качестве спасательных средств.</vt:lpstr>
      <vt:lpstr>Презентация PowerPoint</vt:lpstr>
      <vt:lpstr>Рассмотри знаки. Найди и раскрась знак, который указывает на запрет купания в водоеме.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ИРИНА</cp:lastModifiedBy>
  <cp:revision>22</cp:revision>
  <dcterms:created xsi:type="dcterms:W3CDTF">2014-05-16T14:39:08Z</dcterms:created>
  <dcterms:modified xsi:type="dcterms:W3CDTF">2020-05-20T14:45:24Z</dcterms:modified>
</cp:coreProperties>
</file>