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8118" t="21484" r="17643" b="9179"/>
          <a:stretch>
            <a:fillRect/>
          </a:stretch>
        </p:blipFill>
        <p:spPr bwMode="auto">
          <a:xfrm>
            <a:off x="0" y="642918"/>
            <a:ext cx="9144000" cy="554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9217" t="21484" r="17642" b="9179"/>
          <a:stretch>
            <a:fillRect/>
          </a:stretch>
        </p:blipFill>
        <p:spPr bwMode="auto">
          <a:xfrm>
            <a:off x="0" y="603181"/>
            <a:ext cx="9144000" cy="564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</cp:revision>
  <dcterms:created xsi:type="dcterms:W3CDTF">2020-05-20T19:16:10Z</dcterms:created>
  <dcterms:modified xsi:type="dcterms:W3CDTF">2020-05-20T19:18:30Z</dcterms:modified>
</cp:coreProperties>
</file>