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bin" ContentType="audio/unknown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notesMasterIdLst>
    <p:notesMasterId r:id="rId32"/>
  </p:notesMasterIdLst>
  <p:sldIdLst>
    <p:sldId id="285" r:id="rId5"/>
    <p:sldId id="286" r:id="rId6"/>
    <p:sldId id="261" r:id="rId7"/>
    <p:sldId id="259" r:id="rId8"/>
    <p:sldId id="266" r:id="rId9"/>
    <p:sldId id="270" r:id="rId10"/>
    <p:sldId id="278" r:id="rId11"/>
    <p:sldId id="283" r:id="rId12"/>
    <p:sldId id="276" r:id="rId13"/>
    <p:sldId id="264" r:id="rId14"/>
    <p:sldId id="274" r:id="rId15"/>
    <p:sldId id="277" r:id="rId16"/>
    <p:sldId id="257" r:id="rId17"/>
    <p:sldId id="282" r:id="rId18"/>
    <p:sldId id="260" r:id="rId19"/>
    <p:sldId id="267" r:id="rId20"/>
    <p:sldId id="268" r:id="rId21"/>
    <p:sldId id="265" r:id="rId22"/>
    <p:sldId id="269" r:id="rId23"/>
    <p:sldId id="271" r:id="rId24"/>
    <p:sldId id="272" r:id="rId25"/>
    <p:sldId id="262" r:id="rId26"/>
    <p:sldId id="273" r:id="rId27"/>
    <p:sldId id="263" r:id="rId28"/>
    <p:sldId id="258" r:id="rId29"/>
    <p:sldId id="275" r:id="rId30"/>
    <p:sldId id="284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867E965-5E70-481B-A918-F2F5183110B2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310DBA8-E508-41CB-BFD5-D2D66DAD8E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7A6FF0-D3B2-4CC0-A0D8-52E32DAE296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14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15726-C3E7-4F5D-BB26-D691E806D53D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118A2-2412-45AB-93E9-0236BA28E7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4DC84-5A0E-48A8-BE7C-FED211088CC2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91BA3-EF00-4A31-B3E1-044D8B9DF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58BCD1-EB98-492C-80FB-0598984C4EE1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B2819-2387-4B42-866D-E90BA2E61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4944" y="-6"/>
              <a:ext cx="816" cy="3981"/>
              <a:chOff x="4944" y="-6"/>
              <a:chExt cx="816" cy="3981"/>
            </a:xfrm>
          </p:grpSpPr>
          <p:grpSp>
            <p:nvGrpSpPr>
              <p:cNvPr id="20" name="Group 7"/>
              <p:cNvGrpSpPr>
                <a:grpSpLocks/>
              </p:cNvGrpSpPr>
              <p:nvPr userDrawn="1"/>
            </p:nvGrpSpPr>
            <p:grpSpPr bwMode="auto">
              <a:xfrm>
                <a:off x="5280" y="-6"/>
                <a:ext cx="480" cy="1437"/>
                <a:chOff x="5280" y="-6"/>
                <a:chExt cx="480" cy="1437"/>
              </a:xfrm>
            </p:grpSpPr>
            <p:grpSp>
              <p:nvGrpSpPr>
                <p:cNvPr id="41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91" y="-7"/>
                  <a:ext cx="174" cy="176"/>
                  <a:chOff x="1727" y="323"/>
                  <a:chExt cx="1690" cy="2560"/>
                </a:xfrm>
              </p:grpSpPr>
              <p:grpSp>
                <p:nvGrpSpPr>
                  <p:cNvPr id="50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727" y="323"/>
                    <a:ext cx="1690" cy="2560"/>
                    <a:chOff x="1727" y="323"/>
                    <a:chExt cx="1690" cy="2560"/>
                  </a:xfrm>
                </p:grpSpPr>
                <p:sp>
                  <p:nvSpPr>
                    <p:cNvPr id="57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8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58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727" y="381"/>
                      <a:ext cx="864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1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7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2" name="Freeform 13"/>
                  <p:cNvSpPr>
                    <a:spLocks/>
                  </p:cNvSpPr>
                  <p:nvPr/>
                </p:nvSpPr>
                <p:spPr bwMode="auto">
                  <a:xfrm>
                    <a:off x="266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3" name="Freeform 14"/>
                  <p:cNvSpPr>
                    <a:spLocks/>
                  </p:cNvSpPr>
                  <p:nvPr/>
                </p:nvSpPr>
                <p:spPr bwMode="auto">
                  <a:xfrm>
                    <a:off x="273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4" name="Freeform 15"/>
                  <p:cNvSpPr>
                    <a:spLocks/>
                  </p:cNvSpPr>
                  <p:nvPr/>
                </p:nvSpPr>
                <p:spPr bwMode="auto">
                  <a:xfrm>
                    <a:off x="2484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" name="Freeform 16"/>
                  <p:cNvSpPr>
                    <a:spLocks/>
                  </p:cNvSpPr>
                  <p:nvPr/>
                </p:nvSpPr>
                <p:spPr bwMode="auto">
                  <a:xfrm>
                    <a:off x="1911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6" name="Freeform 17"/>
                  <p:cNvSpPr>
                    <a:spLocks/>
                  </p:cNvSpPr>
                  <p:nvPr/>
                </p:nvSpPr>
                <p:spPr bwMode="auto">
                  <a:xfrm>
                    <a:off x="2096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1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2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4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5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6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9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0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2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3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4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5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6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7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8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9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0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ru-RU"/>
            </a:p>
          </p:txBody>
        </p:sp>
      </p:grpSp>
      <p:sp>
        <p:nvSpPr>
          <p:cNvPr id="15417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5418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9" name="Rectangle 5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6A0B1-D88E-4A4B-9427-127F8A38F4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F4A13E-278F-4B1F-AB5D-803FF97C22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22E16-B317-4699-A4F6-2CDF0E1EB8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FFCEB-50A9-4A84-8E63-D446EE135B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17021E-18FD-4CA2-AA0D-FD24F701A2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3457F6-A138-441F-9766-49230B8805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AC9C9D-16D0-442A-8B89-AAF6DEE295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A351F-DB17-4A4F-9ACD-521D846CAF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8677B-DCB7-4ED2-91BF-389421F62DDD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C0AFD-1EB7-4591-8297-D8EE09A842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E1F66-2AC8-4722-9386-80196660EB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2DC8DA-2561-4C4B-A3C9-66844AD1CB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CADB23-BB9D-4A08-97AF-65B19FA23E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26690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6691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B40CC-4396-40CF-8651-A10457EA9B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5AEB8-FF31-471B-B8A8-7AF4E62420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6B3A18-FDBA-44DD-8325-6DE47F9F99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4D46A4-B53E-4FDE-813B-E7E9929A60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392DB-CE51-47A5-80E8-3B34FE37AB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80F39-88CF-4F46-8679-015520D4DC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AE4579-B6D4-4A8B-878E-0F4979C8E6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D41FA-03F2-4B5E-B2BE-BDF798FC2266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1474E-9EAF-465A-9E28-FE9A4AC4D3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1BC97D-439A-43F6-8CEB-965A9A42C2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5A43F-16E2-486B-A3A5-C33B8DE8ED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7A9C89-2679-43A8-869F-A09B40E675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D059F-26B0-4CD8-91AB-108F58168C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6888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6889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524FF-53EE-4486-9A34-2EFCB02EC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95C4B-51CD-4BE9-9E53-2115C2DA74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EB485-5B0C-4528-A7FF-481B84F46D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8D3EE-DDFE-4B2E-A65F-2DBD2D2B04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6313A1-DC8F-49C5-9B42-2AC0E9B8EB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786E-9634-4B88-81B2-7F1DE9969C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CA0EC1-655C-458C-BA21-D4000D292554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C92DF6-7B08-4C0A-A6CA-4C749C2F20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866FD-4FFC-4024-9AB3-DE8E120D2D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3B431C-3670-4C26-9087-082AA80084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33C8-65D3-41D8-B992-49B42B831D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08C29-C3C3-4245-8585-D46D8A643F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15040-9568-4F6B-B975-186E3ACE39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4CB80-9344-4C45-8411-9171BDF117C3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3FD58-F494-4687-B49A-454FD55305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310221-2B1E-4EA5-8A6C-3B41730ACE87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F54D4-2BA6-4BA2-ADDD-A558D5A628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1ABFC-0C05-460B-8AC6-461072BD069D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4F971-6882-40BC-929D-C704475B9F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4B4FE-0675-4E99-988F-403186188DC1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D2A043-4E75-4CAC-8912-65C25E890C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07F9D-60C5-4E4D-948C-F143A01A8406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0D03BE-7F1D-4007-B354-0D4F5F5D89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1561339D-C18B-4EA7-9DBB-554AF86F5392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653A4CD8-143D-406B-9980-C13ACB4A77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>
        <p:tmplLst>
          <p:tmpl lvl="1">
            <p:tnLst>
              <p:par>
                <p:cTn presetID="49" presetClass="entr" presetSubtype="0" decel="10000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2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2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2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2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2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2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2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2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2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14339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14340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14341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grpSp>
          <p:nvGrpSpPr>
            <p:cNvPr id="2059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2071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2092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2101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14346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82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4347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725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14348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4349" name="Freeform 13"/>
                  <p:cNvSpPr>
                    <a:spLocks/>
                  </p:cNvSpPr>
                  <p:nvPr/>
                </p:nvSpPr>
                <p:spPr bwMode="auto">
                  <a:xfrm>
                    <a:off x="2668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4350" name="Freeform 14"/>
                  <p:cNvSpPr>
                    <a:spLocks/>
                  </p:cNvSpPr>
                  <p:nvPr/>
                </p:nvSpPr>
                <p:spPr bwMode="auto">
                  <a:xfrm>
                    <a:off x="2736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4351" name="Freeform 15"/>
                  <p:cNvSpPr>
                    <a:spLocks/>
                  </p:cNvSpPr>
                  <p:nvPr/>
                </p:nvSpPr>
                <p:spPr bwMode="auto">
                  <a:xfrm>
                    <a:off x="2483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4352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4353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2093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4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5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6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7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8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9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100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072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073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74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75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76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77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78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79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0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1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2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3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4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5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6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7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8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9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0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1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14382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83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84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85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86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87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88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89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90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14391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92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ru-RU"/>
            </a:p>
          </p:txBody>
        </p:sp>
      </p:grpSp>
      <p:sp>
        <p:nvSpPr>
          <p:cNvPr id="14393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94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395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96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97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>
              <a:defRPr/>
            </a:pPr>
            <a:fld id="{607B05F3-C155-4255-B457-5148B6F52B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93" grpId="0"/>
      <p:bldP spid="14394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439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439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439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439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439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3075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25604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082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25606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07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08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09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0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1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2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3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4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5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6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3083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25618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9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20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21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22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23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24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25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26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27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28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29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30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31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32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33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34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35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3084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5637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38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39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40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41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42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43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44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45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46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47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48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49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50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51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52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53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3085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25655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56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57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58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59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60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61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3093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2566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66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66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666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2566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5668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5669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70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71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F14FB77F-05BB-4BF2-8386-619E76F59B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02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56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6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6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6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6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6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56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6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6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56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6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6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67" grpId="0"/>
      <p:bldP spid="25668" grpId="0" build="p">
        <p:tmplLst>
          <p:tmpl lvl="1">
            <p:tnLst>
              <p:par>
                <p:cTn presetID="4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66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66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66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66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66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66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66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66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66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66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66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66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66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66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66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35843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44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45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46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47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48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49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50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51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52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53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54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55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56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57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58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59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60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61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62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63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5864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5865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5866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67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BE7572D6-8357-40EC-B711-328F56FC8F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5868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03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58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8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8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58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8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8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58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8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58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58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8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8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58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8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58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64" grpId="0"/>
      <p:bldP spid="35865" grpId="0" build="p">
        <p:tmplLst>
          <p:tmpl lvl="1">
            <p:tnLst>
              <p:par>
                <p:cTn presetID="4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586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586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586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586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586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586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586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586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586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586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586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586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586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586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586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gif"/><Relationship Id="rId2" Type="http://schemas.openxmlformats.org/officeDocument/2006/relationships/audio" Target="../media/audio5.bin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bin"/><Relationship Id="rId1" Type="http://schemas.openxmlformats.org/officeDocument/2006/relationships/tags" Target="../tags/tag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bin"/><Relationship Id="rId1" Type="http://schemas.openxmlformats.org/officeDocument/2006/relationships/tags" Target="../tags/tag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bin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4.bin"/><Relationship Id="rId1" Type="http://schemas.openxmlformats.org/officeDocument/2006/relationships/tags" Target="../tags/tag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8662" y="500042"/>
            <a:ext cx="7500990" cy="2539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219" name="Picture 2" descr="D:\Каталог картинок\Посуда (2)\taz_ П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3929063"/>
            <a:ext cx="285750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2" descr="D:\Каталог картинок\Посуда (2)\taz_ П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3" y="3357563"/>
            <a:ext cx="4929187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Прямоугольник 5"/>
          <p:cNvSpPr>
            <a:spLocks noChangeArrowheads="1"/>
          </p:cNvSpPr>
          <p:nvPr/>
        </p:nvSpPr>
        <p:spPr bwMode="auto">
          <a:xfrm>
            <a:off x="357188" y="857250"/>
            <a:ext cx="85010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>
                <a:solidFill>
                  <a:srgbClr val="C00000"/>
                </a:solidFill>
              </a:rPr>
              <a:t>«Назови ласково».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Каталог картинок\Посуда (2)\bidon_big П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85750"/>
            <a:ext cx="3622675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D:\Каталог картинок\Посуда (2)\bidon_4l_b П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63" y="2571750"/>
            <a:ext cx="2428875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Каталог картинок\Посуда (2)\64_4_65 П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457200"/>
            <a:ext cx="4572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D:\Каталог картинок\Посуда (2)\319px-Samovar_silver П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97450" y="2357438"/>
            <a:ext cx="3327400" cy="411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Каталог картинок\Посуда (2)\20080128144218_s П 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357188"/>
            <a:ext cx="4500563" cy="602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 descr="D:\Каталог картинок\Посуда (2)\VITESSE_VS-1829 П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714625"/>
            <a:ext cx="381000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 descr="D:\Каталог картинок\Посуда (2)\b205l п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50" y="428625"/>
            <a:ext cx="6357938" cy="603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D:\Каталог картинок\Посуда (2)\ICEBKT П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25" y="3357563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Каталог картинок\Посуда (2)\MUFFINTR П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813"/>
            <a:ext cx="5286375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D:\Каталог картинок\Посуда (2)\COOKPAN П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071563"/>
            <a:ext cx="4214812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6" descr="D:\Каталог картинок\Посуда (2)\15 П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0"/>
            <a:ext cx="4714875" cy="675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D:\Каталог картинок\Посуда (2)\208px-Soviet_mayones_jar_250_ml П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25" y="3500438"/>
            <a:ext cx="1981200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Каталог картинок\Посуда (2)\и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707299">
            <a:off x="1895475" y="-1825625"/>
            <a:ext cx="5526088" cy="76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D:\Каталог картинок\Посуда (2)\c7506001401 П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0" y="3470275"/>
            <a:ext cx="3048000" cy="223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Каталог картинок\Посуда (2)\274_191_1_sr П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2537063">
            <a:off x="3775075" y="3670300"/>
            <a:ext cx="4003675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2" descr="D:\Каталог картинок\Посуда (2)\311032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647159">
            <a:off x="1100138" y="-614363"/>
            <a:ext cx="5314950" cy="5314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Каталог картинок\Посуда (2)\Upravlenie_saitom_2178_1_r П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2865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D:\Каталог картинок\Посуда (2)\miska П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571750"/>
            <a:ext cx="428625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Каталог картинок\Посуда (2)\yabloko П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0"/>
            <a:ext cx="5929312" cy="452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 descr="D:\Каталог картинок\Посуда (2)\10872big П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38" y="3071813"/>
            <a:ext cx="3357562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500063" y="1571625"/>
            <a:ext cx="8143875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b="1">
                <a:solidFill>
                  <a:srgbClr val="C00000"/>
                </a:solidFill>
              </a:rPr>
              <a:t>Цель: </a:t>
            </a:r>
            <a:r>
              <a:rPr lang="ru-RU" sz="2800" b="1">
                <a:solidFill>
                  <a:srgbClr val="0070C0"/>
                </a:solidFill>
              </a:rPr>
              <a:t>Закрепление звукослоговой структуры слова в процессе образования существительных с уменьшительно-ласкательными суффиксами.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D:\Каталог картинок\Посуда (2)\0902100165 Р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38" y="2428875"/>
            <a:ext cx="3048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4" descr="D:\Каталог картинок\Посуда (2)\get_small_image П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14375" y="214313"/>
            <a:ext cx="6929438" cy="519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Каталог картинок\Посуда (2)\mag Р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143125"/>
            <a:ext cx="4799013" cy="369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 descr="D:\Каталог картинок\Посуда (2)\1036 П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428625" y="642938"/>
            <a:ext cx="5929313" cy="561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Каталог картинок\Посуда (2)\72979 П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50" y="0"/>
            <a:ext cx="6929438" cy="519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D:\Каталог картинок\Посуда (2)\PG-1024 П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88" y="3500438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Каталог картинок\Посуда (2)\1000644920_333127 Р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13" y="428625"/>
            <a:ext cx="6429376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 descr="D:\Каталог картинок\Посуда (2)\168113_972 П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75" y="3429000"/>
            <a:ext cx="3357563" cy="291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Каталог картинок\Посуда (2)\img20070416_004 Р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0" y="2643188"/>
            <a:ext cx="3309938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2" descr="D:\Каталог картинок\Посуда (2)\VITESSE-VS-1037 П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28688"/>
            <a:ext cx="5749925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Каталог картинок\Посуда (2)\C139 П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71563" y="785813"/>
            <a:ext cx="6762751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D:\Каталог картинок\Посуда (2)\esys_20070126190032 П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5" y="2857500"/>
            <a:ext cx="371475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Каталог картинок\Посуда (2)\db_03aePaoa21 П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14313"/>
            <a:ext cx="60007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2" descr="D:\Каталог картинок\Посуда (2)\009 П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8" y="3295650"/>
            <a:ext cx="5362575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WordArt 2">
            <a:hlinkClick r:id="" action="ppaction://hlinkshowjump?jump=nextslide"/>
          </p:cNvPr>
          <p:cNvSpPr>
            <a:spLocks noChangeArrowheads="1" noChangeShapeType="1" noTextEdit="1"/>
          </p:cNvSpPr>
          <p:nvPr/>
        </p:nvSpPr>
        <p:spPr bwMode="auto">
          <a:xfrm>
            <a:off x="0" y="428625"/>
            <a:ext cx="7272338" cy="33607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МОЛОДЦЫ!!!</a:t>
            </a:r>
          </a:p>
        </p:txBody>
      </p:sp>
      <p:pic>
        <p:nvPicPr>
          <p:cNvPr id="27651" name="Picture 3" descr="2">
            <a:hlinkClick r:id="" action="ppaction://hlinkshowjump?jump=nextslide">
              <a:snd r:embed="rId2" name="applause.wav" builtIn="1"/>
            </a:hlinkClick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2286000"/>
            <a:ext cx="316865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827088" y="5373688"/>
            <a:ext cx="7416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Каталог картинок\Посуда (2)\img20080113_015 П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85750"/>
            <a:ext cx="6143625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D:\Каталог картинок\Посуда (2)\1176366843b П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8625" y="3000375"/>
            <a:ext cx="3635375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~PP437.WAV">
            <a:hlinkClick r:id="" action="ppaction://media"/>
          </p:cNvPr>
          <p:cNvPicPr>
            <a:picLocks noRot="1" noChangeAspect="1"/>
          </p:cNvPicPr>
          <p:nvPr>
            <a:wavAudioFile r:embed="rId2" name="~PP437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32825" y="6346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Каталог картинок\Посуда (2)\taz_ П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571500" y="1285875"/>
            <a:ext cx="6572250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D:\Каталог картинок\Посуда (2)\39cc0c43e57b П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0" y="2857500"/>
            <a:ext cx="390525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~PP3359.WAV">
            <a:hlinkClick r:id="" action="ppaction://media"/>
          </p:cNvPr>
          <p:cNvPicPr>
            <a:picLocks noRot="1" noChangeAspect="1"/>
          </p:cNvPicPr>
          <p:nvPr>
            <a:wavAudioFile r:embed="rId2" name="~PP3359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32825" y="6346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Каталог картинок\Посуда (2)\k0004 П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8" y="3571875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2" descr="D:\Каталог картинок\Посуда (2)\b-a003043-d Р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0"/>
            <a:ext cx="6762750" cy="676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~PP1810.WAV">
            <a:hlinkClick r:id="" action="ppaction://media"/>
          </p:cNvPr>
          <p:cNvPicPr>
            <a:picLocks noRot="1" noChangeAspect="1"/>
          </p:cNvPicPr>
          <p:nvPr>
            <a:wavAudioFile r:embed="rId1" name="~PP1810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2825" y="6346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Каталог картинок\Посуда (2)\52708 П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646113"/>
            <a:ext cx="4071938" cy="621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 descr="D:\Каталог картинок\Посуда (2)\50024 П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0" y="2424113"/>
            <a:ext cx="2963863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~PP3135.WAV">
            <a:hlinkClick r:id="" action="ppaction://media"/>
          </p:cNvPr>
          <p:cNvPicPr>
            <a:picLocks noRot="1" noChangeAspect="1"/>
          </p:cNvPicPr>
          <p:nvPr>
            <a:wavAudioFile r:embed="rId2" name="~PP3135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32825" y="6346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 descr="D:\Каталог картинок\Посуда (2)\CL-1427_big_a П П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63"/>
            <a:ext cx="5286375" cy="556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D:\Каталог картинок\Посуда (2)\h_b897a0ea8476a60812c9b79f586329e2b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48250" y="3071813"/>
            <a:ext cx="4095750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Каталог картинок\Посуда (2)\kuvshin_3,5l_b П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50"/>
            <a:ext cx="4643438" cy="541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D:\Каталог картинок\Посуда (2)\иииииии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1857375"/>
            <a:ext cx="421005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 descr="D:\Каталог картинок\Посуда (2)\1359 П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88"/>
            <a:ext cx="5214938" cy="492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D:\Каталог картинок\Посуда (2)\1861 П 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86463" y="3071813"/>
            <a:ext cx="3157537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"/>
</p:tagLst>
</file>

<file path=ppt/theme/theme1.xml><?xml version="1.0" encoding="utf-8"?>
<a:theme xmlns:a="http://schemas.openxmlformats.org/drawingml/2006/main" name="Тема11">
  <a:themeElements>
    <a:clrScheme name="Облака 9">
      <a:dk1>
        <a:srgbClr val="000000"/>
      </a:dk1>
      <a:lt1>
        <a:srgbClr val="FEA24E"/>
      </a:lt1>
      <a:dk2>
        <a:srgbClr val="CC6600"/>
      </a:dk2>
      <a:lt2>
        <a:srgbClr val="808080"/>
      </a:lt2>
      <a:accent1>
        <a:srgbClr val="FBEECD"/>
      </a:accent1>
      <a:accent2>
        <a:srgbClr val="ECD044"/>
      </a:accent2>
      <a:accent3>
        <a:srgbClr val="FECEB2"/>
      </a:accent3>
      <a:accent4>
        <a:srgbClr val="000000"/>
      </a:accent4>
      <a:accent5>
        <a:srgbClr val="FDF5E3"/>
      </a:accent5>
      <a:accent6>
        <a:srgbClr val="D6BC3D"/>
      </a:accent6>
      <a:hlink>
        <a:srgbClr val="E42B00"/>
      </a:hlink>
      <a:folHlink>
        <a:srgbClr val="996633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Кимоно">
  <a:themeElements>
    <a:clrScheme name="Кимоно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Кимон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Занавес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Тема11</Template>
  <TotalTime>288</TotalTime>
  <Words>22</Words>
  <Application>Microsoft Office PowerPoint</Application>
  <PresentationFormat>On-screen Show (4:3)</PresentationFormat>
  <Paragraphs>5</Paragraphs>
  <Slides>27</Slides>
  <Notes>1</Notes>
  <HiddenSlides>0</HiddenSlides>
  <MMClips>4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Arial</vt:lpstr>
      <vt:lpstr>Wingdings</vt:lpstr>
      <vt:lpstr>Calibri</vt:lpstr>
      <vt:lpstr>Tahoma</vt:lpstr>
      <vt:lpstr>Тема11</vt:lpstr>
      <vt:lpstr>Кимоно</vt:lpstr>
      <vt:lpstr>Круги</vt:lpstr>
      <vt:lpstr>Занавес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Company>Wg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FoM</dc:creator>
  <cp:lastModifiedBy>Windows User</cp:lastModifiedBy>
  <cp:revision>35</cp:revision>
  <dcterms:created xsi:type="dcterms:W3CDTF">2009-03-09T09:25:04Z</dcterms:created>
  <dcterms:modified xsi:type="dcterms:W3CDTF">2017-01-09T03:28:05Z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000800522e0000000000010250600207f38002e0015000</vt:lpwstr>
  </property>
</Properties>
</file>