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6" r:id="rId5"/>
    <p:sldId id="268" r:id="rId6"/>
    <p:sldId id="267" r:id="rId7"/>
    <p:sldId id="263" r:id="rId8"/>
    <p:sldId id="265" r:id="rId9"/>
    <p:sldId id="264" r:id="rId10"/>
    <p:sldId id="262" r:id="rId11"/>
    <p:sldId id="261" r:id="rId12"/>
    <p:sldId id="258" r:id="rId13"/>
    <p:sldId id="260" r:id="rId14"/>
    <p:sldId id="259" r:id="rId15"/>
    <p:sldId id="272" r:id="rId16"/>
    <p:sldId id="271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№12»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Автор презентации –воспитатель Чаус Е.В.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762000"/>
            <a:ext cx="5976664" cy="5043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Картинки\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465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User\Desktop\Картинки\9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Картинки\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User\Desktop\Картинки\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465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User\Desktop\Картинки\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User\Desktop\Картинки\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User\Desktop\Картинки\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User\Desktop\Картинки\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User\Desktop\Картинки\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Картинки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Картинки\1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Картинки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Картинки\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Картинки\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Картинки\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Картинки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922708"/>
            <a:ext cx="6768752" cy="488255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Картинки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дошкольное образовательное учреждение «Центр развития ребенка – детский сад №12»                                                       Автор презентации –воспитатель Чаус Е.В. 2020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  <vt:lpstr>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«Центр развития ребенка – детский сад №12»                                                       Автор презентации –воспитатель Чаус Е.В. 2020</dc:title>
  <dc:creator>User</dc:creator>
  <cp:lastModifiedBy>User</cp:lastModifiedBy>
  <cp:revision>21</cp:revision>
  <dcterms:created xsi:type="dcterms:W3CDTF">2020-05-19T21:04:26Z</dcterms:created>
  <dcterms:modified xsi:type="dcterms:W3CDTF">2020-05-19T21:35:47Z</dcterms:modified>
</cp:coreProperties>
</file>