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2" r:id="rId2"/>
    <p:sldId id="291" r:id="rId3"/>
    <p:sldId id="258" r:id="rId4"/>
    <p:sldId id="283" r:id="rId5"/>
    <p:sldId id="284" r:id="rId6"/>
    <p:sldId id="261" r:id="rId7"/>
    <p:sldId id="262" r:id="rId8"/>
    <p:sldId id="263" r:id="rId9"/>
    <p:sldId id="265" r:id="rId10"/>
    <p:sldId id="269" r:id="rId11"/>
    <p:sldId id="270" r:id="rId12"/>
    <p:sldId id="271" r:id="rId13"/>
    <p:sldId id="272" r:id="rId14"/>
    <p:sldId id="275" r:id="rId15"/>
    <p:sldId id="276" r:id="rId16"/>
    <p:sldId id="287" r:id="rId17"/>
    <p:sldId id="293" r:id="rId18"/>
    <p:sldId id="281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E02890D-A1DE-4B69-9BE9-275FDB1E7FD2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AC1E4B5-2DF4-4153-89DB-8F153CC66B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s://commons.wikimedia.org/wiki/File:The_Soviet_Union_1939_CPA_662_stamp_(Valentina_Grizodubova).jpg?uselang=ru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ommons.wikimedia.org/wiki/File:The_Soviet_Union_1939_CPA_661_stamp_(Marina_Raskova).jpg?uselang=ru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s://commons.wikimedia.org/wiki/File:The_Soviet_Union_1939_CPA_660_stamp_(Paulina_Osipenko).jpg?uselang=ru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героев Отечества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564904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 для детей 7 – 15 лет </a:t>
            </a:r>
          </a:p>
          <a:p>
            <a:r>
              <a:rPr lang="ru-RU" dirty="0" smtClean="0"/>
              <a:t>подготовили:</a:t>
            </a:r>
          </a:p>
          <a:p>
            <a:r>
              <a:rPr lang="ru-RU" dirty="0" smtClean="0"/>
              <a:t>воспитатели ГБУЗ «МНПЦ  борьбы с туберкулезом ДЗМ»</a:t>
            </a:r>
          </a:p>
          <a:p>
            <a:r>
              <a:rPr lang="ru-RU" dirty="0" smtClean="0"/>
              <a:t>Попова Светлана Александровна и Данилова Нина Андреевна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32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/>
              <a:t>Звание Героев Советского Союза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2570" y="2568817"/>
            <a:ext cx="3670110" cy="3218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18907" y="3026056"/>
            <a:ext cx="1255885" cy="230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280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Первые герои Советского Союза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790090"/>
            <a:ext cx="7200800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Семь летчиков (1934 г.)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ea typeface="Calibri"/>
                <a:cs typeface="Times New Roman"/>
              </a:rPr>
              <a:t>Михаил </a:t>
            </a:r>
            <a:r>
              <a:rPr lang="ru-RU" sz="2000" dirty="0">
                <a:ea typeface="Calibri"/>
                <a:cs typeface="Times New Roman"/>
              </a:rPr>
              <a:t>Васильевич Водопьянов.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Иван Васильевич Доронин.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Николай Петрович </a:t>
            </a:r>
            <a:r>
              <a:rPr lang="ru-RU" sz="2000" dirty="0" err="1">
                <a:ea typeface="Calibri"/>
                <a:cs typeface="Times New Roman"/>
              </a:rPr>
              <a:t>Каманин</a:t>
            </a:r>
            <a:r>
              <a:rPr lang="ru-RU" sz="2000" dirty="0">
                <a:ea typeface="Calibri"/>
                <a:cs typeface="Times New Roman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Сигизмунд Александрович </a:t>
            </a:r>
            <a:r>
              <a:rPr lang="ru-RU" sz="2000" dirty="0" err="1">
                <a:ea typeface="Calibri"/>
                <a:cs typeface="Times New Roman"/>
              </a:rPr>
              <a:t>Леваневский</a:t>
            </a:r>
            <a:r>
              <a:rPr lang="ru-RU" sz="2000" dirty="0">
                <a:ea typeface="Calibri"/>
                <a:cs typeface="Times New Roman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Анатолий Васильевич </a:t>
            </a:r>
            <a:r>
              <a:rPr lang="ru-RU" sz="2000" dirty="0" err="1">
                <a:ea typeface="Calibri"/>
                <a:cs typeface="Times New Roman"/>
              </a:rPr>
              <a:t>Ляпидевский</a:t>
            </a:r>
            <a:r>
              <a:rPr lang="ru-RU" sz="2000" dirty="0">
                <a:ea typeface="Calibri"/>
                <a:cs typeface="Times New Roman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Василий Сергеевич </a:t>
            </a:r>
            <a:r>
              <a:rPr lang="ru-RU" sz="2000" dirty="0" err="1">
                <a:ea typeface="Calibri"/>
                <a:cs typeface="Times New Roman"/>
              </a:rPr>
              <a:t>Молоков</a:t>
            </a:r>
            <a:r>
              <a:rPr lang="ru-RU" sz="2000" dirty="0">
                <a:ea typeface="Calibri"/>
                <a:cs typeface="Times New Roman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Маврикий Трофимович </a:t>
            </a:r>
            <a:r>
              <a:rPr lang="ru-RU" sz="2000" dirty="0" smtClean="0">
                <a:ea typeface="Calibri"/>
                <a:cs typeface="Times New Roman"/>
              </a:rPr>
              <a:t>Слепнев.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a typeface="Calibri"/>
                <a:cs typeface="Times New Roman"/>
              </a:rPr>
              <a:t>Они </a:t>
            </a:r>
            <a:r>
              <a:rPr lang="ru-RU" sz="2000" dirty="0">
                <a:ea typeface="Calibri"/>
                <a:cs typeface="Times New Roman"/>
              </a:rPr>
              <a:t>спасли членов арктической экспедиции и экипаж ледокола «Челюскин».</a:t>
            </a:r>
          </a:p>
        </p:txBody>
      </p:sp>
    </p:spTree>
    <p:extLst>
      <p:ext uri="{BB962C8B-B14F-4D97-AF65-F5344CB8AC3E}">
        <p14:creationId xmlns:p14="http://schemas.microsoft.com/office/powerpoint/2010/main" val="20141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Первые герои Советского Союза 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/>
              <a:t>Первыми Героями Советского Союза среди женщин были тоже летчицы: В. </a:t>
            </a:r>
            <a:r>
              <a:rPr lang="ru-RU" sz="2400" dirty="0" err="1"/>
              <a:t>Гридозубова</a:t>
            </a:r>
            <a:r>
              <a:rPr lang="ru-RU" sz="2400" dirty="0"/>
              <a:t>, </a:t>
            </a:r>
            <a:r>
              <a:rPr lang="ru-RU" sz="2400" dirty="0" err="1"/>
              <a:t>П.Осипенко</a:t>
            </a:r>
            <a:r>
              <a:rPr lang="ru-RU" sz="2400" dirty="0"/>
              <a:t>, </a:t>
            </a:r>
            <a:r>
              <a:rPr lang="ru-RU" sz="2400" dirty="0" err="1"/>
              <a:t>М.Раскова</a:t>
            </a:r>
            <a:r>
              <a:rPr lang="ru-RU" sz="2400" dirty="0"/>
              <a:t> – за беспосадочный перелет Москва – Дальний Восток в 1938 г.</a:t>
            </a:r>
          </a:p>
        </p:txBody>
      </p:sp>
      <p:pic>
        <p:nvPicPr>
          <p:cNvPr id="13" name="Объект 12" descr="https://upload.wikimedia.org/wikipedia/commons/thumb/e/ea/The_Soviet_Union_1939_CPA_662_stamp_%28Valentina_Grizodubova%29.jpg/127px-The_Soviet_Union_1939_CPA_662_stamp_%28Valentina_Grizodubova%29.jpg">
            <a:hlinkClick r:id="rId2"/>
          </p:cNvPr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2582227"/>
            <a:ext cx="120015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upload.wikimedia.org/wikipedia/commons/thumb/5/5a/The_Soviet_Union_1939_CPA_660_stamp_%28Paulina_Osipenko%29.jpg/130px-The_Soviet_Union_1939_CPA_660_stamp_%28Paulina_Osipenko%29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582226"/>
            <a:ext cx="1242060" cy="1693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upload.wikimedia.org/wikipedia/commons/thumb/9/98/The_Soviet_Union_1939_CPA_661_stamp_%28Marina_Raskova%29.jpg/127px-The_Soviet_Union_1939_CPA_661_stamp_%28Marina_Raskova%29.jp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595119"/>
            <a:ext cx="1207770" cy="1715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715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Герои Советского Союза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Наибольшее количество награждений было произведено в годы В.О.В. – 11600 человек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Четыре награды – полководцу </a:t>
            </a:r>
            <a:r>
              <a:rPr lang="ru-RU" dirty="0" err="1"/>
              <a:t>Г.Жукову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3312367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631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Герои Советского Союза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мирное время – космонавтам, летчикам-испытателям, подводникам, защитникам советских границ и </a:t>
            </a:r>
            <a:r>
              <a:rPr lang="ru-RU" dirty="0" err="1"/>
              <a:t>д.р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Дважды герой СССР</a:t>
            </a:r>
          </a:p>
          <a:p>
            <a:pPr marL="0" indent="0">
              <a:buNone/>
            </a:pPr>
            <a:r>
              <a:rPr lang="ru-RU" dirty="0" smtClean="0"/>
              <a:t>     Алексей Леонов</a:t>
            </a:r>
            <a:endParaRPr lang="ru-RU" dirty="0"/>
          </a:p>
          <a:p>
            <a:endParaRPr lang="ru-RU" dirty="0"/>
          </a:p>
        </p:txBody>
      </p:sp>
      <p:pic>
        <p:nvPicPr>
          <p:cNvPr id="14346" name="Picture 10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5025" y="2911102"/>
            <a:ext cx="3803650" cy="2534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9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0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Звание герой России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Первая награда современной России – звание Героя Р.Ф. установлена в 1992 г. Этим законом был учрежден и знак отличия медаль «Золотая звезда» (за совершенные героические подвиги). Первым эту награду получил космонавт Сергей </a:t>
            </a:r>
            <a:r>
              <a:rPr lang="ru-RU" dirty="0" err="1"/>
              <a:t>Крикалев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5025" y="2276475"/>
            <a:ext cx="3803650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35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Герои  </a:t>
            </a:r>
            <a:r>
              <a:rPr lang="ru-RU" dirty="0" smtClean="0"/>
              <a:t>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Филиппов Роман </a:t>
            </a:r>
            <a:r>
              <a:rPr lang="ru-RU" dirty="0" smtClean="0"/>
              <a:t>Николаевич</a:t>
            </a:r>
          </a:p>
          <a:p>
            <a:r>
              <a:rPr lang="ru-RU" dirty="0"/>
              <a:t>По данным Минобороны, 3 февраля террористы сбили из ПЗРК штурмовик Су-25 под управлением майора Филиппова, который облетал зону </a:t>
            </a:r>
            <a:r>
              <a:rPr lang="ru-RU" dirty="0" err="1"/>
              <a:t>деэскалации</a:t>
            </a:r>
            <a:r>
              <a:rPr lang="ru-RU" dirty="0"/>
              <a:t> в </a:t>
            </a:r>
            <a:r>
              <a:rPr lang="ru-RU" dirty="0" err="1"/>
              <a:t>Идлибе</a:t>
            </a:r>
            <a:r>
              <a:rPr lang="ru-RU" dirty="0"/>
              <a:t>. Пилот до последнего пытался держать самолет в воздухе и успел доложить командованию об атаке ракетой.</a:t>
            </a:r>
          </a:p>
          <a:p>
            <a:r>
              <a:rPr lang="ru-RU" dirty="0" smtClean="0"/>
              <a:t>Приземлившись </a:t>
            </a:r>
            <a:r>
              <a:rPr lang="ru-RU" dirty="0"/>
              <a:t>после катапультирования в районе подконтрольного боевикам населенного пункта Телль-Дебес, Филиппов до последних минут жизни вел неравный бой с террористами. После того, как его окружили, тяжелораненый Филиппов подорвал себя гранатой.</a:t>
            </a:r>
          </a:p>
          <a:p>
            <a:r>
              <a:rPr lang="ru-RU" dirty="0"/>
              <a:t>Майор посмертно представлен к званию Героя России. У летчика остались жена и четырехлетняя дочь.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645024" y="2348880"/>
            <a:ext cx="4103439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406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3608" y="2852936"/>
            <a:ext cx="64807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 давних времен служить Родине, защищать ее было почетно. Сегодня мы вспомнили имена великих полководцев, отважных летчиков, защищавших нашу страну, совершивших подвиги в мирное время.  Это те люди, которые меньше всего думали о славе, почестях и наградах. Исторически сложилось так, что наша страна открыта для друзей и привлекательна для врагов. Поэтому на защите ее рубежей стоял воин, солдат! Воин живет в каждом из нас. Сегодня патриоты России нужны не менее, чем в годы войны. Сегодня идет бой за будущее страны. </a:t>
            </a:r>
            <a:r>
              <a:rPr lang="ru-RU"/>
              <a:t>И это будущее в ваших руках.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616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героев Отечества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564904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 для детей 7 – 15 лет </a:t>
            </a:r>
          </a:p>
          <a:p>
            <a:r>
              <a:rPr lang="ru-RU" dirty="0" smtClean="0"/>
              <a:t>подготовили:</a:t>
            </a:r>
          </a:p>
          <a:p>
            <a:r>
              <a:rPr lang="ru-RU" dirty="0" smtClean="0"/>
              <a:t>воспитатели ГБУЗ «МНПЦ  борьбы с туберкулезом ДЗМ»</a:t>
            </a:r>
          </a:p>
          <a:p>
            <a:r>
              <a:rPr lang="ru-RU" dirty="0" smtClean="0"/>
              <a:t>Попова Светлана Александровна и Данилова Нина Андреевна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71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836712"/>
            <a:ext cx="42949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Интернет ресурсы:</a:t>
            </a:r>
          </a:p>
          <a:p>
            <a:endParaRPr lang="ru-RU" dirty="0"/>
          </a:p>
          <a:p>
            <a:pPr marL="342900" indent="-342900">
              <a:buAutoNum type="arabicPeriod"/>
            </a:pPr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smtClean="0"/>
              <a:t>yandex.ru/images/search?text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Википедия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15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/>
              <a:t>Целью проведения мероприятия является воспитание у детей уважительного отношения к людям, проявившим мужество и доблесть во имя защиты Отечества; расширение кругозора детей о героических страницах истории нашей страны; воспитание патриотизма, гражданственности, чувства гордости и уважения к историческому прошлому Родины.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героев Отечества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84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9 декабря –День героев Отечества</a:t>
            </a: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Мероприятие, посвященное Дню героев Отечества (09.12) 9 декабря – официальный праздник в России, который носит название День героев Отечества. Эта дата была установлена в 2007 году по решению Госдумы Р.Ф..  Дата праздника была выбрана не случайно. До 1917 года 9 декабря (по старому стилю) была датой праздника, посвященного чествованию заслуг георгиевских </a:t>
            </a:r>
            <a:r>
              <a:rPr lang="ru-RU" dirty="0" smtClean="0"/>
              <a:t>кавалеров.</a:t>
            </a:r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82295" y="2239963"/>
            <a:ext cx="2329110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80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56263" cy="1054250"/>
          </a:xfrm>
        </p:spPr>
        <p:txBody>
          <a:bodyPr/>
          <a:lstStyle/>
          <a:p>
            <a:r>
              <a:rPr lang="ru-RU" sz="4000" dirty="0"/>
              <a:t>День героев Отечества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9 декабря 1769 г. Императрица Екатерина </a:t>
            </a:r>
            <a:r>
              <a:rPr lang="en-US" dirty="0"/>
              <a:t>II</a:t>
            </a:r>
            <a:r>
              <a:rPr lang="ru-RU" dirty="0"/>
              <a:t> специальным постановлением учредила орден Святого Георгия Победоносца. </a:t>
            </a:r>
          </a:p>
          <a:p>
            <a:r>
              <a:rPr lang="ru-RU" dirty="0"/>
              <a:t>Заслуживали этот орден воины отличившиеся отвагой и доблестью в бою. Орден имел статус самой высшей награды в империи. В наше время этот статус ордену возвращен в 2000 г.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0706" y="2239963"/>
            <a:ext cx="2692287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92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День героев Отечества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1600" dirty="0"/>
              <a:t>Георгий Жил в 3 веке. Он был сыном богатых родителей – христиан. В 20 лет юноша был хорошо образован и очень храбр. Святой Георгий выступил против императора, который задумал истребить всех христиан, за  что его заключили в темницу и подвергли пыткам. Отважный воин пережил много страданий, но остался верен своим убеждениям.</a:t>
            </a:r>
          </a:p>
          <a:p>
            <a:r>
              <a:rPr lang="ru-RU" sz="1600" dirty="0"/>
              <a:t>Культ св. Георгия быстро распространился по земле, возводились храмы в его честь, составили его житие. Сначала его изображали с крестом, позже с копьем, в </a:t>
            </a:r>
            <a:r>
              <a:rPr lang="ru-RU" sz="1600" dirty="0" smtClean="0"/>
              <a:t>доспехах.</a:t>
            </a:r>
            <a:endParaRPr lang="ru-RU" sz="1600" dirty="0"/>
          </a:p>
          <a:p>
            <a:endParaRPr lang="ru-RU" sz="16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488" y="2239963"/>
            <a:ext cx="2856724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260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15008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dirty="0" smtClean="0"/>
              <a:t>Полные кавалеры орден Святого Георгия Победоносца.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 </a:t>
            </a:r>
            <a:r>
              <a:rPr lang="ru-RU" dirty="0"/>
              <a:t>всю историю дореволюционной России знаками ордена Святого Георгия </a:t>
            </a:r>
            <a:r>
              <a:rPr lang="en-US" dirty="0"/>
              <a:t>I</a:t>
            </a:r>
            <a:r>
              <a:rPr lang="ru-RU" dirty="0"/>
              <a:t> степени были удостоены 25 человек. Первым кавалером ордена стал выдающийся русский полководец – Петр Румянцев (август 1770 г. За блистательную победу над турецкой армией при Ларге и </a:t>
            </a:r>
            <a:r>
              <a:rPr lang="ru-RU" dirty="0" err="1"/>
              <a:t>Кагуле</a:t>
            </a:r>
            <a:r>
              <a:rPr lang="ru-RU" dirty="0"/>
              <a:t>). </a:t>
            </a:r>
          </a:p>
          <a:p>
            <a:r>
              <a:rPr lang="ru-RU" dirty="0" smtClean="0"/>
              <a:t>Полных </a:t>
            </a:r>
            <a:r>
              <a:rPr lang="ru-RU" dirty="0"/>
              <a:t>кавалеров ордена Святого Георгия было всего четверо</a:t>
            </a:r>
            <a:r>
              <a:rPr lang="ru-RU" dirty="0" smtClean="0"/>
              <a:t>:</a:t>
            </a:r>
          </a:p>
          <a:p>
            <a:r>
              <a:rPr lang="ru-RU" dirty="0" smtClean="0"/>
              <a:t>Генерал-фельдмаршал Михаил Голенищев – Кутузов.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4" descr="C:\Users\Мила\Desktop\День неизвестного солдата и героев Отечества\Кутузов.jpg"/>
          <p:cNvPicPr>
            <a:picLocks noGrp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51100" y="2239963"/>
            <a:ext cx="2991500" cy="3876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50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dirty="0" smtClean="0"/>
              <a:t>Полные кавалеры орден Святого Георгия Победоносца.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3600400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z="2000" dirty="0"/>
              <a:t>Генерал-фельдмаршал Барклай–де </a:t>
            </a:r>
            <a:r>
              <a:rPr lang="ru-RU" sz="2000" dirty="0" smtClean="0"/>
              <a:t>Толли Михаил Богданович (1761 - 1818)</a:t>
            </a:r>
          </a:p>
          <a:p>
            <a:pPr lvl="0"/>
            <a:r>
              <a:rPr lang="ru-RU" sz="2000" dirty="0" smtClean="0"/>
              <a:t>Начал службу в 1776 году во время русско-турецкой войны</a:t>
            </a:r>
          </a:p>
          <a:p>
            <a:pPr lvl="0"/>
            <a:r>
              <a:rPr lang="ru-RU" sz="2000" dirty="0" smtClean="0"/>
              <a:t>Принимал участие в русско-шведской войне.</a:t>
            </a:r>
          </a:p>
          <a:p>
            <a:pPr lvl="0"/>
            <a:r>
              <a:rPr lang="ru-RU" sz="2000" dirty="0" smtClean="0"/>
              <a:t>В 1800 годах участвовал в русско-прусско-французской и русско-шведской войнах.</a:t>
            </a:r>
          </a:p>
          <a:p>
            <a:pPr lvl="0"/>
            <a:r>
              <a:rPr lang="ru-RU" sz="2000" dirty="0" smtClean="0"/>
              <a:t>В 1810-1812 годах он был военным министром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064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dirty="0" smtClean="0"/>
              <a:t>Полные кавалеры орден Святого Георгия Победоносца.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456384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8" y="2204864"/>
            <a:ext cx="3803904" cy="3877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Иван Иванович Дибич </a:t>
            </a:r>
            <a:r>
              <a:rPr lang="ru-RU" sz="2000" dirty="0"/>
              <a:t>– </a:t>
            </a:r>
            <a:r>
              <a:rPr lang="ru-RU" sz="2000" dirty="0" smtClean="0"/>
              <a:t>Забалканский (1785 - 1831), генерал-фельдмаршал, граф, участник многих войн. В русско-турецкую войну 1828-1829 гг. – главнокомандующий Русской арией. С декабря 1830 года главнокомандующий войсками, направленными на подавление Польского восстания 1830-1831 годов.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4468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Полные </a:t>
            </a:r>
            <a:r>
              <a:rPr lang="ru-RU" sz="4400" dirty="0"/>
              <a:t>кавалеры орден Святого Георгия Победоносца.</a:t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29284" y="2681603"/>
            <a:ext cx="2316681" cy="299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Иван Федорович Паскевич (1782 - 1856).</a:t>
            </a:r>
          </a:p>
          <a:p>
            <a:r>
              <a:rPr lang="ru-RU" sz="2000" dirty="0" smtClean="0"/>
              <a:t>Генерал – фельдмаршал, граф Эриванский, светлейший князь Варшавский. Герой </a:t>
            </a:r>
            <a:r>
              <a:rPr lang="ru-RU" sz="2000" dirty="0" err="1" smtClean="0"/>
              <a:t>русско</a:t>
            </a:r>
            <a:r>
              <a:rPr lang="ru-RU" sz="2000" dirty="0" smtClean="0"/>
              <a:t> – турецкой войны 1806 -1812 гг.</a:t>
            </a:r>
          </a:p>
          <a:p>
            <a:r>
              <a:rPr lang="ru-RU" sz="2000" dirty="0" err="1" smtClean="0"/>
              <a:t>Русско</a:t>
            </a:r>
            <a:r>
              <a:rPr lang="ru-RU" sz="2000" dirty="0" smtClean="0"/>
              <a:t> – персидской войны 1826 – 1828 гг.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7855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422</TotalTime>
  <Words>882</Words>
  <Application>Microsoft Office PowerPoint</Application>
  <PresentationFormat>Экран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Твердый переплет</vt:lpstr>
      <vt:lpstr>День героев Отечества</vt:lpstr>
      <vt:lpstr>День героев Отечества</vt:lpstr>
      <vt:lpstr>9 декабря –День героев Отечества</vt:lpstr>
      <vt:lpstr>День героев Отечества</vt:lpstr>
      <vt:lpstr>День героев Отечества</vt:lpstr>
      <vt:lpstr> Полные кавалеры орден Святого Георгия Победоносца. </vt:lpstr>
      <vt:lpstr> Полные кавалеры орден Святого Георгия Победоносца. </vt:lpstr>
      <vt:lpstr> Полные кавалеры орден Святого Георгия Победоносца. </vt:lpstr>
      <vt:lpstr> Полные кавалеры орден Святого Георгия Победоносца. </vt:lpstr>
      <vt:lpstr>Звание Героев Советского Союза</vt:lpstr>
      <vt:lpstr>Первые герои Советского Союза </vt:lpstr>
      <vt:lpstr>Первые герои Советского Союза </vt:lpstr>
      <vt:lpstr>Герои Советского Союза</vt:lpstr>
      <vt:lpstr>Герои Советского Союза</vt:lpstr>
      <vt:lpstr>Звание герой России</vt:lpstr>
      <vt:lpstr>Герои  России</vt:lpstr>
      <vt:lpstr>Заключение</vt:lpstr>
      <vt:lpstr>День героев Отечества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Мила</dc:creator>
  <cp:lastModifiedBy>Мила</cp:lastModifiedBy>
  <cp:revision>34</cp:revision>
  <dcterms:created xsi:type="dcterms:W3CDTF">2018-12-28T09:07:49Z</dcterms:created>
  <dcterms:modified xsi:type="dcterms:W3CDTF">2020-05-20T12:49:11Z</dcterms:modified>
</cp:coreProperties>
</file>