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59" r:id="rId5"/>
    <p:sldId id="260" r:id="rId6"/>
    <p:sldId id="261" r:id="rId7"/>
    <p:sldId id="262" r:id="rId8"/>
    <p:sldId id="269" r:id="rId9"/>
    <p:sldId id="264" r:id="rId10"/>
    <p:sldId id="266" r:id="rId11"/>
    <p:sldId id="263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 на урок мате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91948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1м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6 дм 9 см + 47 дм 2 см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ы для презентаций на урок мате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Назовите </a:t>
            </a:r>
            <a:r>
              <a:rPr lang="ru-RU" b="1" i="1" dirty="0" smtClean="0"/>
              <a:t>недостающие пропуски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1ч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 = …мин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1в. = …г.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1г. = …мес.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1мин. = …с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1сут. = …ч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1г. =…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или …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сут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 на урок мате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Проверка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686800" cy="5572140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1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час = 60 минут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1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век = 100 годам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1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год = 12 месяцев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1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минута = 60 секунд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сутки = 24 часа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год = 365 суток (366 суток)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 на урок мате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6сут.18ч &lt;17сут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3в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&gt;287лет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700мин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&gt;11ч </a:t>
            </a: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50мес.&gt;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4г.</a:t>
            </a: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3сут.5ч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= 77ч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1/4часа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=15мин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 на урок мате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 </a:t>
            </a:r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  30 000 + 1 000 : 100 = 30 000 +     +10 = 30 010</a:t>
            </a:r>
          </a:p>
          <a:p>
            <a:pPr>
              <a:buNone/>
            </a:pPr>
            <a:r>
              <a:rPr lang="ru-RU" sz="4800" dirty="0" smtClean="0"/>
              <a:t>   (940 – 872) * 8 = 68 * 8 = 544</a:t>
            </a:r>
          </a:p>
          <a:p>
            <a:pPr>
              <a:buNone/>
            </a:pPr>
            <a:r>
              <a:rPr lang="ru-RU" sz="4800" dirty="0" smtClean="0"/>
              <a:t>   843 : 3 * 2 = 281 * 2 = 546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 на урок мате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8т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36ц – 4т 18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Время</a:t>
            </a:r>
          </a:p>
          <a:p>
            <a:endParaRPr lang="ru-RU" dirty="0"/>
          </a:p>
        </p:txBody>
      </p:sp>
      <p:pic>
        <p:nvPicPr>
          <p:cNvPr id="5122" name="Picture 2" descr="Картинки по запросу время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 на урок мате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91948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0"/>
            <a:ext cx="8358214" cy="6858000"/>
          </a:xfrm>
        </p:spPr>
        <p:txBody>
          <a:bodyPr numCol="1">
            <a:normAutofit/>
          </a:bodyPr>
          <a:lstStyle/>
          <a:p>
            <a:pPr algn="ctr" fontAlgn="base">
              <a:buNone/>
            </a:pPr>
            <a:endParaRPr lang="ru-RU" dirty="0" smtClean="0"/>
          </a:p>
          <a:p>
            <a:pPr algn="ctr" fontAlgn="base">
              <a:buNone/>
            </a:pPr>
            <a:endParaRPr lang="ru-RU" dirty="0" smtClean="0"/>
          </a:p>
          <a:p>
            <a:pPr algn="ctr" fontAlgn="base">
              <a:buNone/>
            </a:pPr>
            <a:endParaRPr lang="ru-RU" dirty="0" smtClean="0"/>
          </a:p>
          <a:p>
            <a:pPr algn="ctr" fontAlgn="base">
              <a:buNone/>
            </a:pPr>
            <a:r>
              <a:rPr lang="ru-RU" sz="4400" dirty="0" smtClean="0"/>
              <a:t>Миллиметры, </a:t>
            </a:r>
            <a:r>
              <a:rPr lang="ru-RU" sz="4400" dirty="0" smtClean="0"/>
              <a:t>год, век </a:t>
            </a:r>
            <a:r>
              <a:rPr lang="ru-RU" sz="4400" dirty="0" smtClean="0"/>
              <a:t>граммы, килограммы, тонны, секунда, </a:t>
            </a:r>
          </a:p>
          <a:p>
            <a:pPr algn="ctr" fontAlgn="base">
              <a:buNone/>
            </a:pPr>
            <a:r>
              <a:rPr lang="ru-RU" sz="4400" dirty="0" smtClean="0"/>
              <a:t>дециметры, неделя, центнеры</a:t>
            </a:r>
          </a:p>
          <a:p>
            <a:pPr algn="ctr" fontAlgn="base">
              <a:buNone/>
            </a:pPr>
            <a:r>
              <a:rPr lang="ru-RU" sz="4400" dirty="0" smtClean="0"/>
              <a:t>минута,</a:t>
            </a:r>
            <a:r>
              <a:rPr lang="ru-RU" sz="4400" dirty="0" smtClean="0"/>
              <a:t> </a:t>
            </a:r>
            <a:r>
              <a:rPr lang="ru-RU" sz="4400" dirty="0" smtClean="0"/>
              <a:t>метры, час, миллиграммы, сутки, месяц.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 на урок мате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Единицы времени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 numCol="2"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Секунда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Минута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Час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Сутки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Неделя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Месяц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Картинки по запросу фоны для презентаций на урок мате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14488"/>
            <a:ext cx="7972452" cy="4411675"/>
          </a:xfrm>
        </p:spPr>
        <p:txBody>
          <a:bodyPr/>
          <a:lstStyle/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Единицы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времени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Картинки по запросу фоны для презентаций на урок мате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Цель урока: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повторить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изученные единицы времени, их соотношение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и по запросу февраль високосный г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фоны для презентаций на урок мате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30 мин в кастрюле сварилось 6 картофелин. Сколько минут варилась одна картофелина?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198</Words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Единицы времени</vt:lpstr>
      <vt:lpstr>Слайд 6</vt:lpstr>
      <vt:lpstr>Слайд 7</vt:lpstr>
      <vt:lpstr>Слайд 8</vt:lpstr>
      <vt:lpstr>Слайд 9</vt:lpstr>
      <vt:lpstr>Назовите недостающие пропуски  </vt:lpstr>
      <vt:lpstr>Проверка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axelruss</dc:creator>
  <cp:lastModifiedBy>axelruss</cp:lastModifiedBy>
  <cp:revision>7</cp:revision>
  <dcterms:created xsi:type="dcterms:W3CDTF">2019-10-21T14:31:45Z</dcterms:created>
  <dcterms:modified xsi:type="dcterms:W3CDTF">2019-10-21T15:34:32Z</dcterms:modified>
</cp:coreProperties>
</file>