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9EEA-C629-47B3-BB0A-4F6ADC2F970D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CF64-76B4-4DDF-A5DD-A4FDA9112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9EEA-C629-47B3-BB0A-4F6ADC2F970D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CF64-76B4-4DDF-A5DD-A4FDA9112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9EEA-C629-47B3-BB0A-4F6ADC2F970D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CF64-76B4-4DDF-A5DD-A4FDA9112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9EEA-C629-47B3-BB0A-4F6ADC2F970D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CF64-76B4-4DDF-A5DD-A4FDA9112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9EEA-C629-47B3-BB0A-4F6ADC2F970D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CF64-76B4-4DDF-A5DD-A4FDA9112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9EEA-C629-47B3-BB0A-4F6ADC2F970D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CF64-76B4-4DDF-A5DD-A4FDA9112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9EEA-C629-47B3-BB0A-4F6ADC2F970D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CF64-76B4-4DDF-A5DD-A4FDA9112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9EEA-C629-47B3-BB0A-4F6ADC2F970D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CF64-76B4-4DDF-A5DD-A4FDA9112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9EEA-C629-47B3-BB0A-4F6ADC2F970D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CF64-76B4-4DDF-A5DD-A4FDA9112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9EEA-C629-47B3-BB0A-4F6ADC2F970D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CF64-76B4-4DDF-A5DD-A4FDA9112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9EEA-C629-47B3-BB0A-4F6ADC2F970D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CCF64-76B4-4DDF-A5DD-A4FDA9112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A9EEA-C629-47B3-BB0A-4F6ADC2F970D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CCF64-76B4-4DDF-A5DD-A4FDA9112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«Скажи наоборот».</a:t>
            </a:r>
            <a:endParaRPr lang="ru-RU" sz="7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C:\Users\User\Pictures\портфолио\166327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214686"/>
            <a:ext cx="4111636" cy="3286148"/>
          </a:xfrm>
          <a:prstGeom prst="rect">
            <a:avLst/>
          </a:prstGeom>
          <a:noFill/>
        </p:spPr>
      </p:pic>
      <p:pic>
        <p:nvPicPr>
          <p:cNvPr id="3074" name="Picture 2" descr="http://www.kartinkioboi.ru/_ph/19/282563806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433090"/>
            <a:ext cx="4214812" cy="263425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Pictures\портфолио\C2K5mhyZMhQ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785794"/>
            <a:ext cx="3643338" cy="5000660"/>
          </a:xfrm>
          <a:prstGeom prst="rect">
            <a:avLst/>
          </a:prstGeom>
          <a:noFill/>
        </p:spPr>
      </p:pic>
      <p:pic>
        <p:nvPicPr>
          <p:cNvPr id="23555" name="Picture 3" descr="C:\Users\User\Pictures\портфолио\106642454_0_cb7f0_236bf5d9_X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785794"/>
            <a:ext cx="4143404" cy="492922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831283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2" y="357166"/>
            <a:ext cx="3786214" cy="6143668"/>
          </a:xfrm>
        </p:spPr>
      </p:pic>
      <p:pic>
        <p:nvPicPr>
          <p:cNvPr id="1027" name="Picture 3" descr="C:\Users\User\Pictures\портфолио\impossibl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357166"/>
            <a:ext cx="4786346" cy="621510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Pictures\портфолио\i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5072098" cy="3071834"/>
          </a:xfrm>
          <a:prstGeom prst="rect">
            <a:avLst/>
          </a:prstGeom>
          <a:noFill/>
        </p:spPr>
      </p:pic>
      <p:pic>
        <p:nvPicPr>
          <p:cNvPr id="15363" name="Picture 3" descr="C:\Users\User\Pictures\портфолио\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3286124"/>
            <a:ext cx="5143536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Pictures\портфолио\1425995050_gorchica.gi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3786214" cy="3000396"/>
          </a:xfrm>
          <a:prstGeom prst="rect">
            <a:avLst/>
          </a:prstGeom>
          <a:noFill/>
        </p:spPr>
      </p:pic>
      <p:pic>
        <p:nvPicPr>
          <p:cNvPr id="16387" name="Picture 3" descr="C:\Users\User\Pictures\портфолио\ц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3286124"/>
            <a:ext cx="4572032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Pictures\портфолио\i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4071966" cy="3143272"/>
          </a:xfrm>
          <a:prstGeom prst="rect">
            <a:avLst/>
          </a:prstGeom>
          <a:noFill/>
        </p:spPr>
      </p:pic>
      <p:pic>
        <p:nvPicPr>
          <p:cNvPr id="17411" name="Picture 3" descr="C:\Users\User\Pictures\портфолио\tumblr_kzrd6nkYdr1qz76i8o1_4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714488"/>
            <a:ext cx="3214710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Pictures\портфолио\у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3929090" cy="2786082"/>
          </a:xfrm>
          <a:prstGeom prst="rect">
            <a:avLst/>
          </a:prstGeom>
          <a:noFill/>
        </p:spPr>
      </p:pic>
      <p:pic>
        <p:nvPicPr>
          <p:cNvPr id="18435" name="Picture 3" descr="C:\Users\User\Pictures\портфолио\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286124"/>
            <a:ext cx="4214823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Pictures\портфолио\28707591_html_m416ba6a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857232"/>
            <a:ext cx="3714776" cy="4929222"/>
          </a:xfrm>
          <a:prstGeom prst="rect">
            <a:avLst/>
          </a:prstGeom>
          <a:noFill/>
        </p:spPr>
      </p:pic>
      <p:pic>
        <p:nvPicPr>
          <p:cNvPr id="19459" name="Picture 3" descr="C:\Users\User\Pictures\портфолио\DNnkhsnXqw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857232"/>
            <a:ext cx="3571900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Pictures\портфолио\0_14ecf3_2ed69843_XL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1" y="428605"/>
            <a:ext cx="4071965" cy="3357585"/>
          </a:xfrm>
          <a:prstGeom prst="rect">
            <a:avLst/>
          </a:prstGeom>
          <a:noFill/>
        </p:spPr>
      </p:pic>
      <p:pic>
        <p:nvPicPr>
          <p:cNvPr id="20483" name="Picture 3" descr="C:\Users\User\Pictures\портфолио\66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214686"/>
            <a:ext cx="4357718" cy="328612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Pictures\портфолио\i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4786346" cy="2714644"/>
          </a:xfrm>
          <a:prstGeom prst="rect">
            <a:avLst/>
          </a:prstGeom>
          <a:noFill/>
        </p:spPr>
      </p:pic>
      <p:pic>
        <p:nvPicPr>
          <p:cNvPr id="21507" name="Picture 3" descr="C:\Users\User\Pictures\портфолио\f038f53338becab3e555faff6e741f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071810"/>
            <a:ext cx="3786214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5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Игра «Скажи наоборот».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«Скажи наоборот».</dc:title>
  <dc:creator>Пользователь</dc:creator>
  <cp:lastModifiedBy>Пользователь</cp:lastModifiedBy>
  <cp:revision>10</cp:revision>
  <dcterms:created xsi:type="dcterms:W3CDTF">2015-11-02T19:18:29Z</dcterms:created>
  <dcterms:modified xsi:type="dcterms:W3CDTF">2016-02-27T16:17:00Z</dcterms:modified>
</cp:coreProperties>
</file>