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3" r:id="rId1"/>
  </p:sldMasterIdLst>
  <p:sldIdLst>
    <p:sldId id="256" r:id="rId2"/>
    <p:sldId id="257" r:id="rId3"/>
    <p:sldId id="258" r:id="rId4"/>
    <p:sldId id="260" r:id="rId5"/>
    <p:sldId id="274" r:id="rId6"/>
    <p:sldId id="262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-514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FF332-4873-4424-8320-3FADCFE2391F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8A977-2A10-4534-996F-12309456C70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845524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FF332-4873-4424-8320-3FADCFE2391F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8A977-2A10-4534-996F-12309456C7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44549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FF332-4873-4424-8320-3FADCFE2391F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8A977-2A10-4534-996F-12309456C7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61650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FF332-4873-4424-8320-3FADCFE2391F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8A977-2A10-4534-996F-12309456C7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63761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FF332-4873-4424-8320-3FADCFE2391F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8A977-2A10-4534-996F-12309456C70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638072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FF332-4873-4424-8320-3FADCFE2391F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8A977-2A10-4534-996F-12309456C7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72026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FF332-4873-4424-8320-3FADCFE2391F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8A977-2A10-4534-996F-12309456C7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96731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FF332-4873-4424-8320-3FADCFE2391F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8A977-2A10-4534-996F-12309456C7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46232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FF332-4873-4424-8320-3FADCFE2391F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8A977-2A10-4534-996F-12309456C7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52210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8CFF332-4873-4424-8320-3FADCFE2391F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98A977-2A10-4534-996F-12309456C7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99683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FF332-4873-4424-8320-3FADCFE2391F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8A977-2A10-4534-996F-12309456C7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41475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8CFF332-4873-4424-8320-3FADCFE2391F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A98A977-2A10-4534-996F-12309456C70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912275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Индустриализация и коллективизация в Удмуртии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000" dirty="0" smtClean="0"/>
              <a:t>Выполнил: </a:t>
            </a:r>
            <a:r>
              <a:rPr lang="ru-RU" sz="2000" dirty="0" err="1" smtClean="0"/>
              <a:t>Таишев</a:t>
            </a:r>
            <a:r>
              <a:rPr lang="ru-RU" sz="2000" dirty="0" smtClean="0"/>
              <a:t> </a:t>
            </a:r>
            <a:r>
              <a:rPr lang="ru-RU" sz="2000" dirty="0" err="1" smtClean="0"/>
              <a:t>артур</a:t>
            </a: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370701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Индустриализация </a:t>
            </a:r>
            <a:r>
              <a:rPr lang="ru-RU" sz="4000" i="1" dirty="0" smtClean="0"/>
              <a:t>(от </a:t>
            </a:r>
            <a:r>
              <a:rPr lang="ru-RU" sz="4000" i="1" dirty="0"/>
              <a:t>лат. </a:t>
            </a:r>
            <a:r>
              <a:rPr lang="en-US" sz="4000" i="1" dirty="0" err="1"/>
              <a:t>Industria</a:t>
            </a:r>
            <a:r>
              <a:rPr lang="en-US" sz="4000" i="1" dirty="0"/>
              <a:t>) </a:t>
            </a:r>
            <a:r>
              <a:rPr lang="ru-RU" sz="4000" i="1" dirty="0"/>
              <a:t>-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процесс ускоренного социально-экономического перехода от традиционного этапа развития к индустриальному, с преобладанием промышленного производства в экономике. Этот процесс связан с развитием новых технологий, особенно в таких отраслях, как энергетика и металлургия. В ходе индустриализации общество также претерпевает некоторые изменения, меняется его мировосприятие. </a:t>
            </a:r>
          </a:p>
        </p:txBody>
      </p:sp>
    </p:spTree>
    <p:extLst>
      <p:ext uri="{BB962C8B-B14F-4D97-AF65-F5344CB8AC3E}">
        <p14:creationId xmlns="" xmlns:p14="http://schemas.microsoft.com/office/powerpoint/2010/main" val="4159579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287383"/>
            <a:ext cx="10058400" cy="5581711"/>
          </a:xfrm>
        </p:spPr>
        <p:txBody>
          <a:bodyPr>
            <a:normAutofit/>
          </a:bodyPr>
          <a:lstStyle/>
          <a:p>
            <a:r>
              <a:rPr lang="ru-RU" sz="3600" u="sng" dirty="0" smtClean="0"/>
              <a:t>Индустриализация </a:t>
            </a:r>
            <a:r>
              <a:rPr lang="ru-RU" sz="3600" u="sng" dirty="0"/>
              <a:t>в СССР </a:t>
            </a:r>
            <a:r>
              <a:rPr lang="ru-RU" sz="3200" dirty="0"/>
              <a:t>— </a:t>
            </a:r>
            <a:r>
              <a:rPr lang="ru-RU" sz="3200" dirty="0" smtClean="0"/>
              <a:t>процесс </a:t>
            </a:r>
            <a:r>
              <a:rPr lang="ru-RU" sz="3200" dirty="0"/>
              <a:t>наращивания промышленного потенциала Союза </a:t>
            </a:r>
            <a:r>
              <a:rPr lang="ru-RU" sz="3200" dirty="0" smtClean="0"/>
              <a:t>ССР, осуществлявшийся </a:t>
            </a:r>
            <a:r>
              <a:rPr lang="ru-RU" sz="3200" dirty="0"/>
              <a:t>с мая 1929 года по июнь 1941 года</a:t>
            </a:r>
            <a:r>
              <a:rPr lang="ru-RU" sz="3200" dirty="0" smtClean="0"/>
              <a:t>.</a:t>
            </a:r>
          </a:p>
          <a:p>
            <a:endParaRPr lang="ru-RU" sz="3200" dirty="0"/>
          </a:p>
          <a:p>
            <a:pPr marL="0" indent="0">
              <a:buNone/>
            </a:pP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Цель: превращение СССР </a:t>
            </a:r>
          </a:p>
          <a:p>
            <a:pPr marL="0" indent="0">
              <a:buNone/>
            </a:pPr>
            <a:r>
              <a:rPr lang="ru-RU" sz="3200" dirty="0" smtClean="0"/>
              <a:t>из аграрной в индустриальную </a:t>
            </a:r>
          </a:p>
          <a:p>
            <a:pPr marL="0" indent="0">
              <a:buNone/>
            </a:pPr>
            <a:r>
              <a:rPr lang="ru-RU" sz="3200" dirty="0" smtClean="0"/>
              <a:t>державу.</a:t>
            </a:r>
            <a:endParaRPr lang="ru-RU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3680" y="2145302"/>
            <a:ext cx="4572000" cy="334109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5516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Ситуация в Удмуртии в начале 1920-х годах: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6960" y="1737360"/>
            <a:ext cx="4998720" cy="3349818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0017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Новая экономическая политика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79" y="1845733"/>
            <a:ext cx="6818812" cy="4380895"/>
          </a:xfrm>
        </p:spPr>
        <p:txBody>
          <a:bodyPr>
            <a:normAutofit fontScale="25000" lnSpcReduction="20000"/>
          </a:bodyPr>
          <a:lstStyle/>
          <a:p>
            <a:pPr marL="201168" lvl="1" indent="0">
              <a:buNone/>
            </a:pPr>
            <a:r>
              <a:rPr lang="ru-RU" sz="14400" dirty="0" smtClean="0"/>
              <a:t>Была принята</a:t>
            </a:r>
          </a:p>
          <a:p>
            <a:pPr marL="201168" lvl="1" indent="0">
              <a:buNone/>
            </a:pPr>
            <a:r>
              <a:rPr lang="ru-RU" sz="14400" dirty="0" smtClean="0"/>
              <a:t> </a:t>
            </a:r>
            <a:r>
              <a:rPr lang="ru-RU" sz="14400" b="1" dirty="0"/>
              <a:t>14 марта 1921 </a:t>
            </a:r>
            <a:r>
              <a:rPr lang="ru-RU" sz="14400" b="1" dirty="0" smtClean="0"/>
              <a:t>года </a:t>
            </a:r>
          </a:p>
          <a:p>
            <a:pPr marL="201168" lvl="1" indent="0">
              <a:buNone/>
            </a:pPr>
            <a:r>
              <a:rPr lang="ru-RU" sz="14400" dirty="0" smtClean="0"/>
              <a:t>X </a:t>
            </a:r>
            <a:r>
              <a:rPr lang="ru-RU" sz="14400" dirty="0"/>
              <a:t>съездом РКП(б</a:t>
            </a:r>
            <a:r>
              <a:rPr lang="ru-RU" sz="14400" dirty="0" smtClean="0"/>
              <a:t>),</a:t>
            </a:r>
          </a:p>
          <a:p>
            <a:pPr marL="201168" lvl="1" indent="0">
              <a:buNone/>
            </a:pPr>
            <a:r>
              <a:rPr lang="ru-RU" sz="14400" dirty="0" smtClean="0"/>
              <a:t> </a:t>
            </a:r>
            <a:r>
              <a:rPr lang="ru-RU" sz="14400" dirty="0"/>
              <a:t>сменив политику «военного коммунизма</a:t>
            </a:r>
            <a:r>
              <a:rPr lang="ru-RU" sz="14400" dirty="0" smtClean="0"/>
              <a:t>», проводившуюся </a:t>
            </a:r>
            <a:r>
              <a:rPr lang="ru-RU" sz="14400" dirty="0"/>
              <a:t>в ходе Гражданской войны, которая привела Россию к экономическому </a:t>
            </a:r>
            <a:r>
              <a:rPr lang="ru-RU" sz="14400" dirty="0" smtClean="0"/>
              <a:t>упадку.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4811" y="1845734"/>
            <a:ext cx="3023573" cy="431939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7792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Восстановление промышленности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Заметный </a:t>
            </a:r>
            <a:r>
              <a:rPr lang="ru-RU" sz="3600" dirty="0"/>
              <a:t>сдвиг наблюдался в промышленности. В 1921 году было восстановлено и пущено семь государственных предприятий, в их числе — Ижевская государственная фабрика охотничьих ружей, механическая фабрика, Ижевский и </a:t>
            </a:r>
            <a:r>
              <a:rPr lang="ru-RU" sz="3600" dirty="0" err="1"/>
              <a:t>Шарканский</a:t>
            </a:r>
            <a:r>
              <a:rPr lang="ru-RU" sz="3600" dirty="0"/>
              <a:t> чугунолитейные заводы.</a:t>
            </a:r>
          </a:p>
        </p:txBody>
      </p:sp>
    </p:spTree>
    <p:extLst>
      <p:ext uri="{BB962C8B-B14F-4D97-AF65-F5344CB8AC3E}">
        <p14:creationId xmlns="" xmlns:p14="http://schemas.microsoft.com/office/powerpoint/2010/main" val="40459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Привлечение удмуртов на производство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1"/>
            <a:r>
              <a:rPr lang="ru-RU" sz="3600" dirty="0" smtClean="0"/>
              <a:t>Проводилась большая </a:t>
            </a:r>
            <a:r>
              <a:rPr lang="ru-RU" sz="3600" dirty="0"/>
              <a:t>работа по привлечению в промышленное производство удмуртов. </a:t>
            </a:r>
            <a:endParaRPr lang="ru-RU" sz="3600" dirty="0" smtClean="0"/>
          </a:p>
          <a:p>
            <a:pPr lvl="1"/>
            <a:r>
              <a:rPr lang="ru-RU" sz="3600" dirty="0" smtClean="0"/>
              <a:t>На </a:t>
            </a:r>
            <a:r>
              <a:rPr lang="ru-RU" sz="3600" dirty="0"/>
              <a:t>Ижевском заводе и предприятиях местной промышленности удмурты переводились с временной работы на постоянную, налаживалось их профессиональное обучение через школы фабрично-заводского </a:t>
            </a:r>
            <a:r>
              <a:rPr lang="ru-RU" sz="3600" dirty="0" smtClean="0"/>
              <a:t>ученичества(ФЗУ).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229118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366</TotalTime>
  <Words>216</Words>
  <Application>Microsoft Office PowerPoint</Application>
  <PresentationFormat>Произвольный</PresentationFormat>
  <Paragraphs>22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Ретро</vt:lpstr>
      <vt:lpstr>Индустриализация и коллективизация в Удмуртии</vt:lpstr>
      <vt:lpstr>Индустриализация (от лат. Industria) -</vt:lpstr>
      <vt:lpstr>Слайд 3</vt:lpstr>
      <vt:lpstr>Ситуация в Удмуртии в начале 1920-х годах:</vt:lpstr>
      <vt:lpstr>Новая экономическая политика</vt:lpstr>
      <vt:lpstr>Восстановление промышленности</vt:lpstr>
      <vt:lpstr>Привлечение удмуртов на производство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Индустриализация и коллективизация в Удмуртии</dc:title>
  <dc:creator>Пользователь</dc:creator>
  <cp:lastModifiedBy>user</cp:lastModifiedBy>
  <cp:revision>31</cp:revision>
  <dcterms:created xsi:type="dcterms:W3CDTF">2018-11-09T10:16:16Z</dcterms:created>
  <dcterms:modified xsi:type="dcterms:W3CDTF">2020-05-20T11:31:38Z</dcterms:modified>
</cp:coreProperties>
</file>