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5" autoAdjust="0"/>
    <p:restoredTop sz="94660"/>
  </p:normalViewPr>
  <p:slideViewPr>
    <p:cSldViewPr>
      <p:cViewPr>
        <p:scale>
          <a:sx n="70" d="100"/>
          <a:sy n="70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F3D6017-35D4-485E-8B1C-2E498CCD927F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24B4827-6B51-4EDF-814D-777378117BEF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869160"/>
            <a:ext cx="5608712" cy="1392560"/>
          </a:xfrm>
        </p:spPr>
        <p:txBody>
          <a:bodyPr/>
          <a:lstStyle/>
          <a:p>
            <a:r>
              <a:rPr lang="ru-RU" dirty="0" smtClean="0"/>
              <a:t>Подготовил воспитатель</a:t>
            </a:r>
          </a:p>
          <a:p>
            <a:r>
              <a:rPr lang="ru-RU" dirty="0" err="1" smtClean="0"/>
              <a:t>МБДОу</a:t>
            </a:r>
            <a:r>
              <a:rPr lang="ru-RU" dirty="0" smtClean="0"/>
              <a:t> «Детский сад №27»</a:t>
            </a:r>
          </a:p>
          <a:p>
            <a:r>
              <a:rPr lang="ru-RU" dirty="0" smtClean="0"/>
              <a:t>Г. Гусь-Хрустальный</a:t>
            </a:r>
          </a:p>
          <a:p>
            <a:r>
              <a:rPr lang="ru-RU" dirty="0" err="1" smtClean="0"/>
              <a:t>Трунова</a:t>
            </a:r>
            <a:r>
              <a:rPr lang="ru-RU" dirty="0" smtClean="0"/>
              <a:t> Карина Романовна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Использование кейс-технологий в ДОУ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6455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C5D1D7">
                    <a:lumMod val="50000"/>
                  </a:srgbClr>
                </a:solidFill>
              </a:rPr>
              <a:t>Умения и навыки, которые формируются у дошкольников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734744" cy="4968552"/>
          </a:xfrm>
        </p:spPr>
        <p:txBody>
          <a:bodyPr>
            <a:normAutofit fontScale="85000" lnSpcReduction="10000"/>
          </a:bodyPr>
          <a:lstStyle/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Умение пользоваться основными культурными способами деятельности, проявлять инициативу и самостоятельность в разных видах деятельности.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Умение договариваться, учитывать интересы и чувства других, умение разрешать конфликты.</a:t>
            </a:r>
          </a:p>
          <a:p>
            <a:pPr>
              <a:buClrTx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Умение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задавать вопросы взрослым и сверстникам, самостоятельно придумывать объяснения поступкам людей.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Умение принимать собственное решение, опираясь на знания и умения в различных видах деятельности.</a:t>
            </a:r>
          </a:p>
          <a:p>
            <a:pPr>
              <a:buClrTx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Навык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владения устной речью, умение использовать речь для выражения своих мыслей, чувств и желаний, построения речевого высказывания в ситуации общения.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Навык положительного отношения к миру.</a:t>
            </a:r>
          </a:p>
          <a:p>
            <a:pPr>
              <a:buClrTx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4853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Кейс-иллюстрация</a:t>
            </a:r>
            <a:endParaRPr lang="ru-RU" sz="44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916832"/>
            <a:ext cx="8503920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это иллюстрация, которая используется для рассмотрения проблемной ситуации.</a:t>
            </a:r>
          </a:p>
          <a:p>
            <a:pPr marL="0" indent="0" algn="ctr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</a:p>
          <a:p>
            <a:pPr marL="0" indent="0" algn="just">
              <a:buNone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разбор сути проблемы, анализ возможных решений и выбор лучшего из них, выработка дошкольниками своего взгляда на ее решение</a:t>
            </a:r>
          </a:p>
        </p:txBody>
      </p:sp>
    </p:spTree>
    <p:extLst>
      <p:ext uri="{BB962C8B-B14F-4D97-AF65-F5344CB8AC3E}">
        <p14:creationId xmlns:p14="http://schemas.microsoft.com/office/powerpoint/2010/main" val="12094944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Фото-кейс</a:t>
            </a:r>
            <a:endParaRPr lang="ru-RU" sz="4400" dirty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6862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Составляющие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 Фото, сюжет которого отражает какую – либо проблему.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 Текст к кейсу, который описывает совокупность событий.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 Задание –  поставленный вопрос с  мотивацией на решение проблемы.</a:t>
            </a:r>
          </a:p>
          <a:p>
            <a:pPr marL="0" indent="0" algn="ctr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</a:p>
          <a:p>
            <a:pPr marL="0" indent="0" algn="ctr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Обучение детей анализу создавшейся проблемной ситуации, умению критически и реально оценивать события, правильно принимать решения.</a:t>
            </a:r>
          </a:p>
          <a:p>
            <a:pPr marL="0" indent="0" algn="ctr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9955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C5D1D7">
                    <a:lumMod val="50000"/>
                  </a:srgbClr>
                </a:solidFill>
              </a:rPr>
              <a:t>Умения и навыки, которые формируются у дошкольников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умственные, сенсорные и речевые способности.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аналитические умения: классифицировать, анализировать, представлять свой взгляд на решение проблемы.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навыки коммуникативного взаимодействия (вести дискуссию, защищать собственную точку зрения, убеждать).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практические умения.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социальные умения (оценивать поведение детей, умение слушать, поддерживать чужое мнение).</a:t>
            </a:r>
          </a:p>
          <a:p>
            <a:pPr>
              <a:buClrTx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2562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Вывод: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В процессе освоения кейс-технологий дети учатся: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/>
              <a:t>получать необходимую информацию в общении; </a:t>
            </a:r>
            <a:endParaRPr lang="ru-RU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доказывать </a:t>
            </a:r>
            <a:r>
              <a:rPr lang="ru-RU" dirty="0"/>
              <a:t>свою точку зрения, аргументировать ответ, формулировать вопрос, участвовать в дискуссии; </a:t>
            </a:r>
            <a:endParaRPr lang="ru-RU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принимать помощь;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вести </a:t>
            </a:r>
            <a:r>
              <a:rPr lang="ru-RU" dirty="0"/>
              <a:t>диалог со взрослыми и сверстниками; </a:t>
            </a:r>
            <a:endParaRPr lang="ru-RU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применять </a:t>
            </a:r>
            <a:r>
              <a:rPr lang="ru-RU" dirty="0"/>
              <a:t>самостоятельно, без помощи взрослого полученные знания в реальной жизни без затруднений. </a:t>
            </a:r>
          </a:p>
        </p:txBody>
      </p:sp>
    </p:spTree>
    <p:extLst>
      <p:ext uri="{BB962C8B-B14F-4D97-AF65-F5344CB8AC3E}">
        <p14:creationId xmlns:p14="http://schemas.microsoft.com/office/powerpoint/2010/main" val="27261508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82468"/>
            <a:ext cx="8534400" cy="75895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Историческая справка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67544" y="2132856"/>
            <a:ext cx="8503920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solidFill>
                  <a:srgbClr val="111111"/>
                </a:solidFill>
                <a:latin typeface="Arial"/>
              </a:rPr>
              <a:t>Впервые работа с </a:t>
            </a:r>
            <a:r>
              <a:rPr lang="ru-RU" sz="3600" b="1" dirty="0">
                <a:solidFill>
                  <a:srgbClr val="111111"/>
                </a:solidFill>
                <a:latin typeface="Arial"/>
              </a:rPr>
              <a:t>кейсами</a:t>
            </a:r>
            <a:r>
              <a:rPr lang="ru-RU" sz="3600" dirty="0">
                <a:solidFill>
                  <a:srgbClr val="111111"/>
                </a:solidFill>
                <a:latin typeface="Arial"/>
              </a:rPr>
              <a:t> в рамках учебного процесса была реализована в Гарвардской школе бизнеса в 1908 г. В России данная технология стала внедряться лишь последние 3-4 года.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75" y="282468"/>
            <a:ext cx="1639453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000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48365"/>
            <a:ext cx="8534400" cy="75895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Понятие «кейс-технология»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503920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Название кейс-технология произошло от латинского «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casus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» - запутанный, необычный случай; 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также от английского «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case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» - портфель, чемоданчик.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33056"/>
            <a:ext cx="2376264" cy="28084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2468"/>
            <a:ext cx="1224136" cy="824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8293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534400" cy="758952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bg2">
                    <a:lumMod val="50000"/>
                  </a:schemeClr>
                </a:solidFill>
              </a:rPr>
              <a:t>Понятие «кейс-технология»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31081" y="1772816"/>
            <a:ext cx="8661354" cy="4464496"/>
          </a:xfrm>
        </p:spPr>
        <p:txBody>
          <a:bodyPr>
            <a:normAutofit lnSpcReduction="10000"/>
          </a:bodyPr>
          <a:lstStyle/>
          <a:p>
            <a:pPr marL="274320" lvl="1" indent="0" algn="just">
              <a:buNone/>
            </a:pPr>
            <a:r>
              <a:rPr lang="ru-RU" sz="3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</a:t>
            </a:r>
            <a:r>
              <a:rPr lang="ru-RU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интерактивная технология для краткосрочного обучения, на основе реальных или вымышленных ситуаций, направленная не столько на освоение знаний, сколько на формирование новых качеств и умений. </a:t>
            </a:r>
            <a:endParaRPr lang="ru-RU" sz="31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lvl="1" indent="0" algn="just">
              <a:buNone/>
            </a:pPr>
            <a:r>
              <a:rPr lang="ru-RU" sz="3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Главное </a:t>
            </a:r>
            <a:r>
              <a:rPr lang="ru-RU" sz="3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ее предназначение – развивать способность анализировать различные проблемы и находить их решение, а также умение работать с информацией.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81" y="188640"/>
            <a:ext cx="1100559" cy="103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8848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Требования к кейсу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4572000"/>
          </a:xfrm>
        </p:spPr>
        <p:txBody>
          <a:bodyPr>
            <a:noAutofit/>
          </a:bodyPr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соответствовать четко поставленной цели создания;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иллюстрировать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типичные ситуации реальной жизни;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быть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актуальным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развивать аналитическое мышление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иметь соответствующий уровень трудности; провоцировать дискуссию;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иметь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несколько решений.</a:t>
            </a:r>
          </a:p>
        </p:txBody>
      </p:sp>
    </p:spTree>
    <p:extLst>
      <p:ext uri="{BB962C8B-B14F-4D97-AF65-F5344CB8AC3E}">
        <p14:creationId xmlns:p14="http://schemas.microsoft.com/office/powerpoint/2010/main" val="21388910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Виды кейсов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12776"/>
            <a:ext cx="76145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 конкретных ситуаций (кейс-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стади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Кейс – иллюстрации,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Фото – кейс,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Проигрывание ролей (ролевое проектирование)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15113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7418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Технология кейс-</a:t>
            </a:r>
            <a:r>
              <a:rPr lang="ru-RU" sz="4400" dirty="0" err="1" smtClean="0">
                <a:solidFill>
                  <a:schemeClr val="bg2">
                    <a:lumMod val="50000"/>
                  </a:schemeClr>
                </a:solidFill>
              </a:rPr>
              <a:t>стади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503920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Это кейс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 котором  описывается ситуация в конкретный период времени,  формулируется проблема, предлагается найти пути решения данной проблемы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самостоятельный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анализ ситуации  дошкольниками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диагностика проблемы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представление своих идей и решения в обсуждении со сверстниками.</a:t>
            </a:r>
          </a:p>
          <a:p>
            <a:pPr marL="0" indent="0" algn="just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0439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Умения и навыки, которые формируются у дошкольников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Освоение знаний, формирование новых качеств и представлений.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Развитие способности детей научиться работать с информацией (поиск, анализ, синтез, классификация и т.д.), прорабатывать различные проблемы, находить их решение.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Ориентированное обучение детей с индивидуальными данными.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навыков коммуникативного взаимодействия.</a:t>
            </a:r>
          </a:p>
          <a:p>
            <a:pPr>
              <a:buClrTx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Использование приобретенных в процессе решения кейса знаний и навыков в жизненных ситуациях.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6841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Ролевое проектирование</a:t>
            </a:r>
            <a:endParaRPr lang="ru-RU" sz="44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вид кейс – технологии, способствующий расширению социального и коммуникативного опыта дошкольников посредством проигрывания заданных ролей.</a:t>
            </a:r>
          </a:p>
          <a:p>
            <a:pPr marL="0" indent="0" algn="ctr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</a:p>
          <a:p>
            <a:pPr marL="0" indent="0" algn="ctr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основе заданной роли оценить поступки и поведение участников предложенной ситуации.</a:t>
            </a:r>
          </a:p>
          <a:p>
            <a:pPr marL="0" indent="0" algn="ctr">
              <a:buNone/>
            </a:pP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7361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290</TotalTime>
  <Words>615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Использование кейс-технологий в ДОУ</vt:lpstr>
      <vt:lpstr>Историческая справка</vt:lpstr>
      <vt:lpstr>Понятие «кейс-технология»</vt:lpstr>
      <vt:lpstr>Понятие «кейс-технология»</vt:lpstr>
      <vt:lpstr>Требования к кейсу</vt:lpstr>
      <vt:lpstr>Виды кейсов</vt:lpstr>
      <vt:lpstr>Технология кейс-стади</vt:lpstr>
      <vt:lpstr>Умения и навыки, которые формируются у дошкольников</vt:lpstr>
      <vt:lpstr>Ролевое проектирование</vt:lpstr>
      <vt:lpstr>Умения и навыки, которые формируются у дошкольников</vt:lpstr>
      <vt:lpstr>Кейс-иллюстрация</vt:lpstr>
      <vt:lpstr>Фото-кейс</vt:lpstr>
      <vt:lpstr>Умения и навыки, которые формируются у дошкольников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Карина</dc:creator>
  <cp:lastModifiedBy>Карина</cp:lastModifiedBy>
  <cp:revision>18</cp:revision>
  <dcterms:created xsi:type="dcterms:W3CDTF">2020-02-24T11:40:35Z</dcterms:created>
  <dcterms:modified xsi:type="dcterms:W3CDTF">2020-05-20T18:24:24Z</dcterms:modified>
</cp:coreProperties>
</file>