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8" r:id="rId4"/>
    <p:sldId id="265" r:id="rId5"/>
    <p:sldId id="259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26431D-36AB-4F2C-833F-C402B7745084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955AA-87ED-4971-BB0F-F69CA8EE2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26431D-36AB-4F2C-833F-C402B7745084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955AA-87ED-4971-BB0F-F69CA8EE2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26431D-36AB-4F2C-833F-C402B7745084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955AA-87ED-4971-BB0F-F69CA8EE2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26431D-36AB-4F2C-833F-C402B7745084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955AA-87ED-4971-BB0F-F69CA8EE2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26431D-36AB-4F2C-833F-C402B7745084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955AA-87ED-4971-BB0F-F69CA8EE2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26431D-36AB-4F2C-833F-C402B7745084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955AA-87ED-4971-BB0F-F69CA8EE2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26431D-36AB-4F2C-833F-C402B7745084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955AA-87ED-4971-BB0F-F69CA8EE2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26431D-36AB-4F2C-833F-C402B7745084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955AA-87ED-4971-BB0F-F69CA8EE2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26431D-36AB-4F2C-833F-C402B7745084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955AA-87ED-4971-BB0F-F69CA8EE2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26431D-36AB-4F2C-833F-C402B7745084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955AA-87ED-4971-BB0F-F69CA8EE2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26431D-36AB-4F2C-833F-C402B7745084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3955AA-87ED-4971-BB0F-F69CA8EE25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926431D-36AB-4F2C-833F-C402B7745084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F3955AA-87ED-4971-BB0F-F69CA8EE2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2671780"/>
          </a:xfrm>
        </p:spPr>
        <p:txBody>
          <a:bodyPr/>
          <a:lstStyle/>
          <a:p>
            <a:r>
              <a:rPr lang="ru-RU" dirty="0" smtClean="0"/>
              <a:t>«Колобок ищет друзей»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smtClean="0"/>
              <a:t>Презентация к открытому занятию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et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71480"/>
            <a:ext cx="7883904" cy="5220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c64cee229c11242d3bbba2cb0d50d80e-600x600.jpg"/>
          <p:cNvPicPr>
            <a:picLocks noChangeAspect="1" noChangeArrowheads="1"/>
          </p:cNvPicPr>
          <p:nvPr/>
        </p:nvPicPr>
        <p:blipFill>
          <a:blip r:embed="rId2" cstate="print"/>
          <a:srcRect l="31881" t="25602" r="34383" b="47996"/>
          <a:stretch>
            <a:fillRect/>
          </a:stretch>
        </p:blipFill>
        <p:spPr bwMode="auto">
          <a:xfrm>
            <a:off x="6072198" y="2214554"/>
            <a:ext cx="2428892" cy="1444290"/>
          </a:xfrm>
          <a:prstGeom prst="rect">
            <a:avLst/>
          </a:prstGeom>
          <a:noFill/>
        </p:spPr>
      </p:pic>
      <p:pic>
        <p:nvPicPr>
          <p:cNvPr id="2052" name="Picture 4" descr="C:\Users\user\Desktop\maxresdefault.jpg"/>
          <p:cNvPicPr>
            <a:picLocks noChangeAspect="1" noChangeArrowheads="1"/>
          </p:cNvPicPr>
          <p:nvPr/>
        </p:nvPicPr>
        <p:blipFill>
          <a:blip r:embed="rId3" cstate="print"/>
          <a:srcRect l="29297" t="19469" r="32372" b="17434"/>
          <a:stretch>
            <a:fillRect/>
          </a:stretch>
        </p:blipFill>
        <p:spPr bwMode="auto">
          <a:xfrm>
            <a:off x="3428992" y="2071678"/>
            <a:ext cx="1928826" cy="1785950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ownloads\0_135fb6_6c52045a_S.pn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85786" y="2000240"/>
            <a:ext cx="1860779" cy="1798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1510005" cy="2119306"/>
          </a:xfrm>
          <a:prstGeom prst="rect">
            <a:avLst/>
          </a:prstGeom>
          <a:noFill/>
        </p:spPr>
      </p:pic>
      <p:pic>
        <p:nvPicPr>
          <p:cNvPr id="3075" name="Picture 3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000108"/>
            <a:ext cx="1459106" cy="2047868"/>
          </a:xfrm>
          <a:prstGeom prst="rect">
            <a:avLst/>
          </a:prstGeom>
          <a:noFill/>
        </p:spPr>
      </p:pic>
      <p:pic>
        <p:nvPicPr>
          <p:cNvPr id="3076" name="Picture 4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642918"/>
            <a:ext cx="1408206" cy="1976430"/>
          </a:xfrm>
          <a:prstGeom prst="rect">
            <a:avLst/>
          </a:prstGeom>
          <a:noFill/>
        </p:spPr>
      </p:pic>
      <p:pic>
        <p:nvPicPr>
          <p:cNvPr id="3077" name="Picture 5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214422"/>
            <a:ext cx="1493047" cy="2095504"/>
          </a:xfrm>
          <a:prstGeom prst="rect">
            <a:avLst/>
          </a:prstGeom>
          <a:noFill/>
        </p:spPr>
      </p:pic>
      <p:pic>
        <p:nvPicPr>
          <p:cNvPr id="3078" name="Picture 6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1857364"/>
            <a:ext cx="1500198" cy="2105541"/>
          </a:xfrm>
          <a:prstGeom prst="rect">
            <a:avLst/>
          </a:prstGeom>
          <a:noFill/>
        </p:spPr>
      </p:pic>
      <p:pic>
        <p:nvPicPr>
          <p:cNvPr id="3082" name="Picture 10" descr="C:\Users\user\Desktop\carro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4572008"/>
            <a:ext cx="785818" cy="1018722"/>
          </a:xfrm>
          <a:prstGeom prst="rect">
            <a:avLst/>
          </a:prstGeom>
          <a:noFill/>
        </p:spPr>
      </p:pic>
      <p:pic>
        <p:nvPicPr>
          <p:cNvPr id="14" name="Picture 10" descr="C:\Users\user\Desktop\carro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857760"/>
            <a:ext cx="785818" cy="1018722"/>
          </a:xfrm>
          <a:prstGeom prst="rect">
            <a:avLst/>
          </a:prstGeom>
          <a:noFill/>
        </p:spPr>
      </p:pic>
      <p:pic>
        <p:nvPicPr>
          <p:cNvPr id="15" name="Picture 10" descr="C:\Users\user\Desktop\carro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500570"/>
            <a:ext cx="714380" cy="926111"/>
          </a:xfrm>
          <a:prstGeom prst="rect">
            <a:avLst/>
          </a:prstGeom>
          <a:noFill/>
        </p:spPr>
      </p:pic>
      <p:pic>
        <p:nvPicPr>
          <p:cNvPr id="16" name="Picture 10" descr="C:\Users\user\Desktop\carro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4857760"/>
            <a:ext cx="714380" cy="926111"/>
          </a:xfrm>
          <a:prstGeom prst="rect">
            <a:avLst/>
          </a:prstGeom>
          <a:noFill/>
        </p:spPr>
      </p:pic>
      <p:pic>
        <p:nvPicPr>
          <p:cNvPr id="17" name="Picture 10" descr="C:\Users\user\Desktop\carro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4857760"/>
            <a:ext cx="718464" cy="9314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5638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1510005" cy="2119306"/>
          </a:xfrm>
          <a:prstGeom prst="rect">
            <a:avLst/>
          </a:prstGeom>
          <a:noFill/>
        </p:spPr>
      </p:pic>
      <p:pic>
        <p:nvPicPr>
          <p:cNvPr id="3075" name="Picture 3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000108"/>
            <a:ext cx="1459106" cy="2047868"/>
          </a:xfrm>
          <a:prstGeom prst="rect">
            <a:avLst/>
          </a:prstGeom>
          <a:noFill/>
        </p:spPr>
      </p:pic>
      <p:pic>
        <p:nvPicPr>
          <p:cNvPr id="3076" name="Picture 4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642918"/>
            <a:ext cx="1408206" cy="1976430"/>
          </a:xfrm>
          <a:prstGeom prst="rect">
            <a:avLst/>
          </a:prstGeom>
          <a:noFill/>
        </p:spPr>
      </p:pic>
      <p:pic>
        <p:nvPicPr>
          <p:cNvPr id="3077" name="Picture 5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214422"/>
            <a:ext cx="1493047" cy="2095504"/>
          </a:xfrm>
          <a:prstGeom prst="rect">
            <a:avLst/>
          </a:prstGeom>
          <a:noFill/>
        </p:spPr>
      </p:pic>
      <p:pic>
        <p:nvPicPr>
          <p:cNvPr id="3078" name="Picture 6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1857364"/>
            <a:ext cx="1500198" cy="2105541"/>
          </a:xfrm>
          <a:prstGeom prst="rect">
            <a:avLst/>
          </a:prstGeom>
          <a:noFill/>
        </p:spPr>
      </p:pic>
      <p:pic>
        <p:nvPicPr>
          <p:cNvPr id="3082" name="Picture 10" descr="C:\Users\user\Desktop\carro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3119" y="4062647"/>
            <a:ext cx="785818" cy="1018722"/>
          </a:xfrm>
          <a:prstGeom prst="rect">
            <a:avLst/>
          </a:prstGeom>
          <a:noFill/>
        </p:spPr>
      </p:pic>
      <p:pic>
        <p:nvPicPr>
          <p:cNvPr id="14" name="Picture 10" descr="C:\Users\user\Desktop\carro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223550"/>
            <a:ext cx="785818" cy="1018722"/>
          </a:xfrm>
          <a:prstGeom prst="rect">
            <a:avLst/>
          </a:prstGeom>
          <a:noFill/>
        </p:spPr>
      </p:pic>
      <p:pic>
        <p:nvPicPr>
          <p:cNvPr id="15" name="Picture 10" descr="C:\Users\user\Desktop\carro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5888" y="2910134"/>
            <a:ext cx="714380" cy="926111"/>
          </a:xfrm>
          <a:prstGeom prst="rect">
            <a:avLst/>
          </a:prstGeom>
          <a:noFill/>
        </p:spPr>
      </p:pic>
      <p:pic>
        <p:nvPicPr>
          <p:cNvPr id="16" name="Picture 10" descr="C:\Users\user\Desktop\carro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1578" y="3499849"/>
            <a:ext cx="714380" cy="926111"/>
          </a:xfrm>
          <a:prstGeom prst="rect">
            <a:avLst/>
          </a:prstGeom>
          <a:noFill/>
        </p:spPr>
      </p:pic>
      <p:pic>
        <p:nvPicPr>
          <p:cNvPr id="18" name="Picture 10" descr="C:\Users\user\Desktop\carro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759" y="4183531"/>
            <a:ext cx="718464" cy="931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м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4196"/>
            <a:ext cx="3312368" cy="5707164"/>
          </a:xfrm>
          <a:prstGeom prst="rect">
            <a:avLst/>
          </a:prstGeom>
        </p:spPr>
      </p:pic>
      <p:pic>
        <p:nvPicPr>
          <p:cNvPr id="3" name="Рисунок 2" descr="Копия (2) пм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476672"/>
            <a:ext cx="3096344" cy="5680948"/>
          </a:xfrm>
          <a:prstGeom prst="rect">
            <a:avLst/>
          </a:prstGeom>
        </p:spPr>
      </p:pic>
      <p:pic>
        <p:nvPicPr>
          <p:cNvPr id="4" name="Рисунок 3" descr="Копия пм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764704"/>
            <a:ext cx="2353260" cy="5346655"/>
          </a:xfrm>
          <a:prstGeom prst="rect">
            <a:avLst/>
          </a:prstGeom>
        </p:spPr>
      </p:pic>
      <p:pic>
        <p:nvPicPr>
          <p:cNvPr id="7" name="Рисунок 6" descr="a467f42d202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1124744"/>
            <a:ext cx="1224136" cy="1234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pictur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500042"/>
            <a:ext cx="8215368" cy="5213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kolobok_detskie_kartinki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8001056" cy="5977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120</TotalTime>
  <Words>9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«Колобок ищет друзей»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«Колобок ищет друзей»</dc:title>
  <dc:creator>user</dc:creator>
  <cp:lastModifiedBy>Пользователь</cp:lastModifiedBy>
  <cp:revision>15</cp:revision>
  <dcterms:created xsi:type="dcterms:W3CDTF">2019-01-21T11:03:31Z</dcterms:created>
  <dcterms:modified xsi:type="dcterms:W3CDTF">2019-01-23T17:26:07Z</dcterms:modified>
</cp:coreProperties>
</file>