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560" cy="6856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511560" y="1296000"/>
            <a:ext cx="7767360" cy="280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#майскиедома-надаче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«Мой любимый вид спорта!»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1947240" y="4752000"/>
            <a:ext cx="769968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Инструктор по физической культуре: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Вольнова Елена Анатольевна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ГБОУ Школа № 2001 Дошкольный корпус «Северная Радуга»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37520" cy="6857640"/>
          </a:xfrm>
          <a:prstGeom prst="rect">
            <a:avLst/>
          </a:prstGeom>
          <a:ln>
            <a:noFill/>
          </a:ln>
        </p:spPr>
      </p:pic>
      <p:sp>
        <p:nvSpPr>
          <p:cNvPr id="102" name="CustomShape 1"/>
          <p:cNvSpPr/>
          <p:nvPr/>
        </p:nvSpPr>
        <p:spPr>
          <a:xfrm>
            <a:off x="457200" y="274680"/>
            <a:ext cx="8224560" cy="11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«Фигурное катание»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55440" y="1312200"/>
            <a:ext cx="8224560" cy="365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91000"/>
          </a:bodyPr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Набор начинают с трех лет, поэтому если ребенка тянет, то не препятствуйте, и смело ставьте его на коньки. Фигурное катание – спорт для выносливых деток. У него есть одно существенное отличие от других зимних видов спорта для детей детского сада – фигурное катание формирует характер и повышает работоспособность. Достоинством этого спорта можно назвать улучшение работы органов дыхания и   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сердечнососудистой системы.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0" y="360"/>
            <a:ext cx="9142560" cy="685692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457200" y="274680"/>
            <a:ext cx="8224560" cy="11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«Виды спорта»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457200" y="1600200"/>
            <a:ext cx="8224560" cy="423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60000"/>
          </a:bodyPr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Лыжный спорт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Конный спорт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Фехтование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Баскетбол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Стрельба и лука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Велоспорт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Волейбол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Бег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Теннис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Гольф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Легкая атлетика</a:t>
            </a:r>
            <a:endParaRPr b="0" lang="ru-RU" sz="3200" spc="-1" strike="noStrike">
              <a:latin typeface="Arial"/>
            </a:endParaRPr>
          </a:p>
          <a:p>
            <a:pPr marL="343080" indent="-338040" algn="ct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Шахматы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560" cy="6856920"/>
          </a:xfrm>
          <a:prstGeom prst="rect">
            <a:avLst/>
          </a:prstGeom>
          <a:ln>
            <a:noFill/>
          </a:ln>
        </p:spPr>
      </p:pic>
      <p:sp>
        <p:nvSpPr>
          <p:cNvPr id="108" name="CustomShape 1"/>
          <p:cNvSpPr/>
          <p:nvPr/>
        </p:nvSpPr>
        <p:spPr>
          <a:xfrm>
            <a:off x="414360" y="2107800"/>
            <a:ext cx="8224560" cy="2571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Спасибо за внимание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Берегите себя и своих близких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560" cy="6856920"/>
          </a:xfrm>
          <a:prstGeom prst="rect">
            <a:avLst/>
          </a:prstGeom>
          <a:ln>
            <a:noFill/>
          </a:ln>
        </p:spPr>
      </p:pic>
      <p:sp>
        <p:nvSpPr>
          <p:cNvPr id="80" name="CustomShape 1"/>
          <p:cNvSpPr/>
          <p:nvPr/>
        </p:nvSpPr>
        <p:spPr>
          <a:xfrm>
            <a:off x="457200" y="274680"/>
            <a:ext cx="8224560" cy="11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«Любимый вид спорта!»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457200" y="1600200"/>
            <a:ext cx="8224560" cy="487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60000"/>
          </a:bodyPr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Приглашаю принять участие в проекте «Мой любимый вид спорта»!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Дошкольный возраст – это важный период формирования человеческой личности и прочных основ физического здоровья. Именно в этом возрасте закладываются основы физического развития, формируются двигательные навыки, создается фундамент для воспитания физических качеств. Однако, обучая детей спортивным играм, можно решать следующие задачи: укреплять здоровье, прививать спортивные навыки, которые обязательно понадобятся во взрослой жизни, формировать такие нравственные качества, как умение добиваться цели и сотрудничать, проявлять выдержку и настойчивость, действовать в коллективе, в команде.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560" cy="685692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457200" y="-144000"/>
            <a:ext cx="8224560" cy="11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«Любимый вид спорта!»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457200" y="1008000"/>
            <a:ext cx="8224560" cy="647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31000"/>
          </a:bodyPr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               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О проекте «Мой любимый вид спорта»!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                 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   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Проект начинается  с 18 мая по 21 мая включительно!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 u="sng">
                <a:solidFill>
                  <a:srgbClr val="000000"/>
                </a:solidFill>
                <a:uFillTx/>
                <a:latin typeface="Gabriola"/>
                <a:ea typeface="Microsoft YaHei"/>
              </a:rPr>
              <a:t>Правила для участников(кто не занимается профессионально!)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Можно нарисовать рисунок с любимым видом спорта, подписать его. Сделать фотографию!(Художника и рисунка)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 u="sng">
                <a:solidFill>
                  <a:srgbClr val="000000"/>
                </a:solidFill>
                <a:uFillTx/>
                <a:latin typeface="Gabriola"/>
                <a:ea typeface="Microsoft YaHei"/>
              </a:rPr>
              <a:t>Правила для участников(кто занимается или посещает спортивные кружки)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По возможности преобразится в образ спортсмена(форма), на фотографии изобразить стойку или движение, самый лучший элемент из  спорта. Прислать фотографию или несколько!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 u="sng">
                <a:solidFill>
                  <a:srgbClr val="000000"/>
                </a:solidFill>
                <a:uFillTx/>
                <a:latin typeface="Gabriola"/>
                <a:ea typeface="Microsoft YaHei"/>
              </a:rPr>
              <a:t>Задача проекта: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В этом проекте я предлагаю деткам продемонстрировать свои успехи в любимом виде спорта!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Так же еще деткам которые не смогли определится и выбрать для себя подходящий!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Фотографии мы оформим на сайте школы! Пропаганда здорового образа жизни и так же продемонстрируем досуг наших воспитанников вне детского садика! Всем участникам будут выданы благодарности за участие!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0" y="720"/>
            <a:ext cx="9142920" cy="6856560"/>
          </a:xfrm>
          <a:prstGeom prst="rect">
            <a:avLst/>
          </a:prstGeom>
          <a:ln>
            <a:noFill/>
          </a:ln>
        </p:spPr>
      </p:pic>
      <p:sp>
        <p:nvSpPr>
          <p:cNvPr id="86" name="CustomShape 1"/>
          <p:cNvSpPr/>
          <p:nvPr/>
        </p:nvSpPr>
        <p:spPr>
          <a:xfrm>
            <a:off x="457200" y="274680"/>
            <a:ext cx="8224560" cy="91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«Футбол»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457200" y="1080000"/>
            <a:ext cx="8224560" cy="561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20000"/>
          </a:bodyPr>
          <a:p>
            <a:pPr marL="343080" indent="-338040">
              <a:lnSpc>
                <a:spcPct val="100000"/>
              </a:lnSpc>
              <a:spcBef>
                <a:spcPts val="921"/>
              </a:spcBef>
            </a:pPr>
            <a:r>
              <a:rPr b="1" lang="ru-RU" sz="4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В целом, футбол как командная игра позволяет детям учиться работать в команде и не теряться в толпе: мы знаем множество известных футбольных команд, при этом имена легендарных футболистов для нас не менее значимы. Такой вид физической активности отлично подойдет импульсивным и эмоциональным              ребятам с  претензией на лидерство, как в игре, так и по жизни.    </a:t>
            </a:r>
            <a:endParaRPr b="0" lang="ru-RU" sz="46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921"/>
              </a:spcBef>
            </a:pP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         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Положительных сторон такого хобби много: он </a:t>
            </a:r>
            <a:endParaRPr b="0" lang="ru-RU" sz="46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921"/>
              </a:spcBef>
            </a:pP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                  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доступен, полезен для здоровья и развития </a:t>
            </a:r>
            <a:endParaRPr b="0" lang="ru-RU" sz="46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921"/>
              </a:spcBef>
            </a:pP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                    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организма в целом, позволяет держать                                                                                       в тонусе и, к тому же, открывает перед </a:t>
            </a:r>
            <a:endParaRPr b="0" lang="ru-RU" sz="46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921"/>
              </a:spcBef>
            </a:pP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                         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вашим маленьким Месси огромные  </a:t>
            </a:r>
            <a:endParaRPr b="0" lang="ru-RU" sz="46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921"/>
              </a:spcBef>
            </a:pP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                                              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  <a:ea typeface="DejaVu Sans"/>
              </a:rPr>
              <a:t>перспективы!</a:t>
            </a:r>
            <a:endParaRPr b="0" lang="ru-RU" sz="46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921"/>
              </a:spcBef>
            </a:pPr>
            <a:endParaRPr b="0" lang="ru-RU" sz="4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0" y="360"/>
            <a:ext cx="9143640" cy="6857280"/>
          </a:xfrm>
          <a:prstGeom prst="rect">
            <a:avLst/>
          </a:prstGeom>
          <a:ln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360000" y="-288000"/>
            <a:ext cx="8224560" cy="11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«Танцы»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281880" y="402840"/>
            <a:ext cx="8224560" cy="309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46000"/>
          </a:bodyPr>
          <a:p>
            <a:pPr>
              <a:lnSpc>
                <a:spcPct val="100000"/>
              </a:lnSpc>
              <a:spcBef>
                <a:spcPts val="1414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Направлений по данной секции огромное количество. Для спокойных и нежных детей подойдет вальс и классика, для более динамичных латино — танго, румба. Танцами занимаются как девочки, так и мальчики, аэробика также входит в эту классификацию. Помимо того, что это достаточно красивый вид спорта, он еще вырабатывает элегантную осанку, развивает самодисциплину, и что самое важное – поднимает самооценку.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  <p:sp>
        <p:nvSpPr>
          <p:cNvPr id="92" name="CustomShape 1"/>
          <p:cNvSpPr/>
          <p:nvPr/>
        </p:nvSpPr>
        <p:spPr>
          <a:xfrm>
            <a:off x="457200" y="288000"/>
            <a:ext cx="8224560" cy="619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«Хоккей»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4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Обучение игре в хоккей в центре ледовой подготовки – прекрасная возможность получить основные навыки катания на коньках и владения клюшкой, запас бодрости и энергии, а главное – получить удовольствие от участия в игровом процессе своего любимого вида спорта. Хоккей с шайбой, вне всякого сомнения, самый популярный в России зимний вид спорта. 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457200" y="-72000"/>
            <a:ext cx="8224560" cy="57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8000"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000000"/>
                </a:solidFill>
                <a:latin typeface="Gabriola"/>
                <a:ea typeface="DejaVu Sans"/>
              </a:rPr>
              <a:t>«Художественная Гимнастика»</a:t>
            </a:r>
            <a:endParaRPr b="0" lang="ru-RU" sz="6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Еще один достаточно 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полезный вид спорта для детей 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детского сада. 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Гимнастика пользуется большей 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популярностью у девочек, но и для 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мальчиков есть места в начинающих 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группах. Грациозность, координация,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правильная осанка – все эти 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качества воспитывает в ребенке 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правильная гимнастика.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96" name="CustomShape 1"/>
          <p:cNvSpPr/>
          <p:nvPr/>
        </p:nvSpPr>
        <p:spPr>
          <a:xfrm>
            <a:off x="457200" y="274680"/>
            <a:ext cx="8224560" cy="11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«Боевые искусства»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457200" y="1240200"/>
            <a:ext cx="8224560" cy="487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87000"/>
          </a:bodyPr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Приобрели особую популярность в последние десятилетия. Сюда относятся дзюдо, самбо, карате, айкидо, ушу и еще множество вариантов единоборств. Эти виды спорта развивают координацию движений, мускулатуру, учат малыша быстро реагировать и правильно падать, сочетают в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себе гармоничное развитие души и тела и умение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постоять за себя, Уровень травматичности при квалифицированном преподавании не выше обычного.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Однако надо быть готовым к тому, что после тренировок 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неизбежны синяки.</a:t>
            </a: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99" name="CustomShape 1"/>
          <p:cNvSpPr/>
          <p:nvPr/>
        </p:nvSpPr>
        <p:spPr>
          <a:xfrm>
            <a:off x="457200" y="274680"/>
            <a:ext cx="8224560" cy="11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«Плавание»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457200" y="1600200"/>
            <a:ext cx="8224560" cy="487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8040" algn="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Детки в подавляющем большинстве любят воду, поэтому плавание подходит практически всем. Оно способствует закаливанию организма, корректировке осанки и правильному развитию мышц. Каждое занятие должно происходить в сопровождении двух или трех взрослых, в зависимости от количества ребят в группе.</a:t>
            </a:r>
            <a:endParaRPr b="0" lang="ru-RU" sz="3200" spc="-1" strike="noStrike">
              <a:latin typeface="Arial"/>
            </a:endParaRPr>
          </a:p>
          <a:p>
            <a:pPr marL="343080" indent="-338040" algn="r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80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2020-05-09T16:38:15Z</dcterms:modified>
  <cp:revision>87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Version" pid="2">
    <vt:lpwstr>12.0000</vt:lpwstr>
  </property>
  <property fmtid="{D5CDD505-2E9C-101B-9397-08002B2CF9AE}" name="HiddenSlides" pid="3">
    <vt:i4>0</vt:i4>
  </property>
  <property fmtid="{D5CDD505-2E9C-101B-9397-08002B2CF9AE}" name="HyperlinksChanged" pid="4">
    <vt:bool>0</vt:bool>
  </property>
  <property fmtid="{D5CDD505-2E9C-101B-9397-08002B2CF9AE}" name="LinksUpToDate" pid="5">
    <vt:bool>0</vt:bool>
  </property>
  <property fmtid="{D5CDD505-2E9C-101B-9397-08002B2CF9AE}" name="MMClips" pid="6">
    <vt:i4>0</vt:i4>
  </property>
  <property fmtid="{D5CDD505-2E9C-101B-9397-08002B2CF9AE}" name="NXPowerLiteLastOptimized" pid="7">
    <vt:lpwstr>751731</vt:lpwstr>
  </property>
  <property fmtid="{D5CDD505-2E9C-101B-9397-08002B2CF9AE}" name="NXPowerLiteSettings" pid="8">
    <vt:lpwstr>C7000400038000</vt:lpwstr>
  </property>
  <property fmtid="{D5CDD505-2E9C-101B-9397-08002B2CF9AE}" name="NXPowerLiteVersion" pid="9">
    <vt:lpwstr>S9.0.1</vt:lpwstr>
  </property>
  <property fmtid="{D5CDD505-2E9C-101B-9397-08002B2CF9AE}" name="Notes" pid="10">
    <vt:i4>0</vt:i4>
  </property>
  <property fmtid="{D5CDD505-2E9C-101B-9397-08002B2CF9AE}" name="PresentationFormat" pid="11">
    <vt:lpwstr>Экран (4:3)</vt:lpwstr>
  </property>
  <property fmtid="{D5CDD505-2E9C-101B-9397-08002B2CF9AE}" name="ScaleCrop" pid="12">
    <vt:bool>0</vt:bool>
  </property>
  <property fmtid="{D5CDD505-2E9C-101B-9397-08002B2CF9AE}" name="ShareDoc" pid="13">
    <vt:bool>0</vt:bool>
  </property>
  <property fmtid="{D5CDD505-2E9C-101B-9397-08002B2CF9AE}" name="Slides" pid="14">
    <vt:i4>12</vt:i4>
  </property>
</Properties>
</file>