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A8D62-DD29-44BB-A959-A3F42E85CA20}" type="datetimeFigureOut">
              <a:rPr lang="ru-RU" smtClean="0"/>
              <a:pPr/>
              <a:t>30.04.2020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EA1A5-526E-417B-BC9D-824B439BF5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1285860"/>
            <a:ext cx="5000660" cy="22860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Пошаговый мастер-класс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изготовления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георгиевской ленты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 гвоздиками.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214818"/>
            <a:ext cx="5843606" cy="17859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Педагог дополнительного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образования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Лехтина Наталия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Александровна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2786082" cy="5643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нужно для работы: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/>
              <a:t>-георг.лента</a:t>
            </a:r>
            <a:br>
              <a:rPr lang="ru-RU" sz="2800" dirty="0" smtClean="0"/>
            </a:br>
            <a:r>
              <a:rPr lang="ru-RU" sz="2800" dirty="0" smtClean="0"/>
              <a:t>-зубочистки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-клеевой пистолет</a:t>
            </a:r>
            <a:br>
              <a:rPr lang="ru-RU" sz="2800" dirty="0" smtClean="0"/>
            </a:br>
            <a:r>
              <a:rPr lang="ru-RU" sz="2800" dirty="0" smtClean="0"/>
              <a:t>-тейп лента</a:t>
            </a:r>
            <a:br>
              <a:rPr lang="ru-RU" sz="2800" dirty="0" smtClean="0"/>
            </a:br>
            <a:r>
              <a:rPr lang="ru-RU" sz="2800" dirty="0" smtClean="0"/>
              <a:t>-ножницы</a:t>
            </a:r>
            <a:br>
              <a:rPr lang="ru-RU" sz="2800" dirty="0" smtClean="0"/>
            </a:br>
            <a:r>
              <a:rPr lang="ru-RU" sz="2800" dirty="0" smtClean="0"/>
              <a:t>-бумага красного и зеленого цвета</a:t>
            </a:r>
            <a:br>
              <a:rPr lang="ru-RU" sz="2800" dirty="0" smtClean="0"/>
            </a:br>
            <a:r>
              <a:rPr lang="ru-RU" sz="2800" dirty="0" smtClean="0"/>
              <a:t>-булавка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 descr="RlqDwaYfgl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857232"/>
            <a:ext cx="6072230" cy="49527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en-pobedy-kartinki-1494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Надрезаем полоски красной бумаги, вырезаем листья из зеленых полосок.</a:t>
            </a:r>
            <a:endParaRPr lang="ru-RU" sz="3200" dirty="0"/>
          </a:p>
        </p:txBody>
      </p:sp>
      <p:pic>
        <p:nvPicPr>
          <p:cNvPr id="4" name="Рисунок 3" descr="j993o-_RCg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000240"/>
            <a:ext cx="3690026" cy="2928958"/>
          </a:xfrm>
          <a:prstGeom prst="rect">
            <a:avLst/>
          </a:prstGeom>
        </p:spPr>
      </p:pic>
      <p:pic>
        <p:nvPicPr>
          <p:cNvPr id="5" name="Рисунок 4" descr="zh-zog_0x4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500438"/>
            <a:ext cx="3500430" cy="262532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en-pobedy-kartinki-1494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Приклеиваем надрезанные полоски на зубочистки.</a:t>
            </a:r>
            <a:endParaRPr lang="ru-RU" sz="3600" dirty="0"/>
          </a:p>
        </p:txBody>
      </p:sp>
      <p:pic>
        <p:nvPicPr>
          <p:cNvPr id="4" name="Рисунок 3" descr="srKFiZZkGY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714488"/>
            <a:ext cx="3786214" cy="3533011"/>
          </a:xfrm>
          <a:prstGeom prst="rect">
            <a:avLst/>
          </a:prstGeom>
        </p:spPr>
      </p:pic>
      <p:pic>
        <p:nvPicPr>
          <p:cNvPr id="5" name="Рисунок 4" descr="FlOef7_PBe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857364"/>
            <a:ext cx="3575002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en-pobedy-kartinki-1494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Обматываем тейп лентой стебель цветка,</a:t>
            </a:r>
            <a:br>
              <a:rPr lang="ru-RU" sz="3200" dirty="0" smtClean="0"/>
            </a:br>
            <a:r>
              <a:rPr lang="ru-RU" sz="3200" dirty="0" smtClean="0"/>
              <a:t>затем приклеиваем лист к стеблю и раздвигаем в разные стороны лепестки цветка.</a:t>
            </a:r>
            <a:endParaRPr lang="ru-RU" sz="3200" dirty="0"/>
          </a:p>
        </p:txBody>
      </p:sp>
      <p:pic>
        <p:nvPicPr>
          <p:cNvPr id="4" name="Рисунок 3" descr="taWleStEX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071678"/>
            <a:ext cx="4000528" cy="3215425"/>
          </a:xfrm>
          <a:prstGeom prst="rect">
            <a:avLst/>
          </a:prstGeom>
        </p:spPr>
      </p:pic>
      <p:pic>
        <p:nvPicPr>
          <p:cNvPr id="6" name="Рисунок 5" descr="I96oC3bjQE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2143116"/>
            <a:ext cx="3000378" cy="40005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en-pobedy-kartinki-1494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 ленты, перематывая нитками в центре,</a:t>
            </a:r>
            <a:br>
              <a:rPr lang="ru-RU" sz="3200" dirty="0" smtClean="0"/>
            </a:br>
            <a:r>
              <a:rPr lang="ru-RU" sz="3200" dirty="0" smtClean="0"/>
              <a:t>получаем бантик.</a:t>
            </a:r>
            <a:endParaRPr lang="ru-RU" sz="3200" dirty="0"/>
          </a:p>
        </p:txBody>
      </p:sp>
      <p:pic>
        <p:nvPicPr>
          <p:cNvPr id="4" name="Рисунок 3" descr="I1i2ZEHHC8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785926"/>
            <a:ext cx="3210998" cy="3148785"/>
          </a:xfrm>
          <a:prstGeom prst="rect">
            <a:avLst/>
          </a:prstGeom>
        </p:spPr>
      </p:pic>
      <p:pic>
        <p:nvPicPr>
          <p:cNvPr id="5" name="Рисунок 4" descr="Fnz7F2GHhz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714620"/>
            <a:ext cx="3701001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en-pobedy-kartinki-1494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Приклеиваем гвоздики в центр банта.</a:t>
            </a:r>
            <a:br>
              <a:rPr lang="ru-RU" sz="3200" dirty="0" smtClean="0"/>
            </a:br>
            <a:r>
              <a:rPr lang="ru-RU" sz="3200" dirty="0" smtClean="0"/>
              <a:t>С обратной стороны пришиваем булавку.</a:t>
            </a:r>
            <a:endParaRPr lang="ru-RU" sz="3200" dirty="0"/>
          </a:p>
        </p:txBody>
      </p:sp>
      <p:pic>
        <p:nvPicPr>
          <p:cNvPr id="4" name="Рисунок 3" descr="vPqwv2TLW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857364"/>
            <a:ext cx="3143272" cy="3497382"/>
          </a:xfrm>
          <a:prstGeom prst="rect">
            <a:avLst/>
          </a:prstGeom>
        </p:spPr>
      </p:pic>
      <p:pic>
        <p:nvPicPr>
          <p:cNvPr id="5" name="Рисунок 4" descr="cPTyonBIpf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2285992"/>
            <a:ext cx="3071834" cy="35718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Я к тебе на майские приеду…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На скамейку сяду и шепну: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«Здравствуй, дед!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Спасибо за Победу!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За меня…За нас…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За тишину…»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58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Пошаговый мастер-класс изготовления  георгиевской ленты  с гвоздиками.</vt:lpstr>
      <vt:lpstr>Что нужно для работы: -георг.лента -зубочистки -клеевой пистолет -тейп лента -ножницы -бумага красного и зеленого цвета -булавка  </vt:lpstr>
      <vt:lpstr>Надрезаем полоски красной бумаги, вырезаем листья из зеленых полосок.</vt:lpstr>
      <vt:lpstr>Приклеиваем надрезанные полоски на зубочистки.</vt:lpstr>
      <vt:lpstr>Обматываем тейп лентой стебель цветка, затем приклеиваем лист к стеблю и раздвигаем в разные стороны лепестки цветка.</vt:lpstr>
      <vt:lpstr>Из ленты, перематывая нитками в центре, получаем бантик.</vt:lpstr>
      <vt:lpstr>Приклеиваем гвоздики в центр банта. С обратной стороны пришиваем булавку.</vt:lpstr>
      <vt:lpstr>Я к тебе на майские приеду… На скамейку сяду и шепну: «Здравствуй, дед! Спасибо за Победу! За меня…За нас… За тишину…»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Пошаговый мастер-класс изготовления  георгиевской ленты  с гвоздиками.</dc:title>
  <dc:creator>PC</dc:creator>
  <cp:lastModifiedBy>PC</cp:lastModifiedBy>
  <cp:revision>8</cp:revision>
  <dcterms:created xsi:type="dcterms:W3CDTF">2020-04-29T18:06:53Z</dcterms:created>
  <dcterms:modified xsi:type="dcterms:W3CDTF">2020-04-29T19:20:55Z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487030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