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9360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836333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546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7281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6075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10655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42826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65825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77521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75649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37689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F1F1-F177-4CB8-B6CE-5E038C23EC6B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82D1-FBDB-440C-A6BA-13EBA423C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79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microsoft.com/office/2007/relationships/hdphoto" Target="../media/hdphoto1.wdp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6.jpeg" /><Relationship Id="rId5" Type="http://schemas.microsoft.com/office/2007/relationships/hdphoto" Target="../media/hdphoto2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microsoft.com/office/2007/relationships/hdphoto" Target="../media/hdphoto1.wdp" /><Relationship Id="rId4" Type="http://schemas.openxmlformats.org/officeDocument/2006/relationships/image" Target="../media/image9.jpeg" /><Relationship Id="rId5" Type="http://schemas.microsoft.com/office/2007/relationships/hdphoto" Target="../media/hdphoto3.wdp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415637" y="1149927"/>
            <a:ext cx="8298871" cy="33239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Блиц - турнир</a:t>
            </a:r>
          </a:p>
          <a:p>
            <a:pPr algn="ctr"/>
            <a:endParaRPr lang="ru-RU" sz="2800" b="1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2800" i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по сказу </a:t>
            </a:r>
          </a:p>
          <a:p>
            <a:pPr algn="ctr"/>
            <a:r>
              <a:rPr lang="ru-RU" sz="2800" i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П.П. Бажова </a:t>
            </a:r>
          </a:p>
          <a:p>
            <a:pPr algn="ctr"/>
            <a:endParaRPr lang="ru-RU" sz="2800" i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440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«Серебряное копытце»</a:t>
            </a:r>
            <a:endParaRPr lang="ru-RU" sz="440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31213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9. Истории о каком животном особенно любила Дарёнка в сказках Коковани 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z="2800" i="1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   (о козленке)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20482" name="Picture 2" descr="https://pbs.twimg.com/media/B6RnhyxIQAAA54o.png:lar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5066" y="2292077"/>
            <a:ext cx="4500000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11091" y="2292077"/>
            <a:ext cx="39554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Об оленёнке;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О козлёнке;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Об антилопе.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87266" y="6007372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00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5" y="1214366"/>
            <a:ext cx="837507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10. Что особенного было в козле, о котором Кокованя рассказывал сказки?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sz="2800" i="1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0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           (у него было </a:t>
            </a:r>
          </a:p>
          <a:p>
            <a:r>
              <a:rPr lang="ru-RU" sz="20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      серебряное копытце)</a:t>
            </a:r>
            <a:br>
              <a:rPr lang="ru-RU" sz="2000" i="1" smtClean="0">
                <a:latin typeface="Book Antiqua" panose="02040602050305030304" pitchFamily="18" charset="0"/>
              </a:rPr>
            </a:br>
            <a:endParaRPr lang="ru-RU" sz="1400" i="1">
              <a:latin typeface="Book Antiqua" panose="02040602050305030304" pitchFamily="18" charset="0"/>
            </a:endParaRPr>
          </a:p>
        </p:txBody>
      </p:sp>
      <p:pic>
        <p:nvPicPr>
          <p:cNvPr id="21506" name="Picture 2" descr="https://www.1c-interes.ru/upload/pictures2014/0614/15/3473260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3164" y="2332086"/>
            <a:ext cx="4141909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79819" y="2276331"/>
            <a:ext cx="42325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 него была серебряная борода;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 него было серебряное копытце;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 него были золотые рога.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1437" y="6067711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81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5" y="1214366"/>
            <a:ext cx="837507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11. Что слышала девочка по ночам, когда осталась в доме одна?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sz="2800" i="1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</a:t>
            </a:r>
            <a:r>
              <a:rPr lang="ru-RU" sz="24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(топоток по крыше)</a:t>
            </a:r>
            <a:br>
              <a:rPr lang="ru-RU" sz="24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22530" name="Picture 2" descr="https://ds04.infourok.ru/uploads/ex/1313/0007c7ba-a80ff315/640/img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7254" y="2430622"/>
            <a:ext cx="4031674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07527" y="2110077"/>
            <a:ext cx="3886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Собачий лай;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Стук в дверь;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Топоток по крыше.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291" y="6165750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77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5" y="1214366"/>
            <a:ext cx="837507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12. Куда пропала кошка Мурёнка в конце рассказа?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sz="2800" i="1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4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(исчезла вместе с козликом)</a:t>
            </a:r>
            <a:br>
              <a:rPr lang="ru-RU" sz="2400" i="1" smtClean="0">
                <a:latin typeface="Book Antiqua" panose="02040602050305030304" pitchFamily="18" charset="0"/>
              </a:rPr>
            </a:br>
            <a:endParaRPr lang="ru-RU" sz="1600" i="1">
              <a:latin typeface="Book Antiqua" panose="02040602050305030304" pitchFamily="18" charset="0"/>
            </a:endParaRPr>
          </a:p>
        </p:txBody>
      </p:sp>
      <p:pic>
        <p:nvPicPr>
          <p:cNvPr id="23554" name="Picture 2" descr="https://vseodetyah.com/multi/serebryannoe-kopytce/serebryannoe-kopytce-large-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8084" y="2292077"/>
            <a:ext cx="4651952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8691" y="2292077"/>
            <a:ext cx="35536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Убежала в лес;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Ушла жить к другим хозяевам;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Исчезла вместе с козленком.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5854" y="6026728"/>
            <a:ext cx="3893128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610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5" y="1214366"/>
            <a:ext cx="837507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13. Что случилось с избушкой, когда вернулся Кокованя?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sz="2800" i="1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0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          (она вся блестела </a:t>
            </a:r>
          </a:p>
          <a:p>
            <a:r>
              <a:rPr lang="ru-RU" sz="20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     от драгоценных камней)</a:t>
            </a:r>
            <a:br>
              <a:rPr lang="ru-RU" sz="2000" i="1" smtClean="0">
                <a:latin typeface="Book Antiqua" panose="02040602050305030304" pitchFamily="18" charset="0"/>
              </a:rPr>
            </a:br>
            <a:endParaRPr lang="ru-RU" sz="1400" i="1">
              <a:latin typeface="Book Antiqua" panose="02040602050305030304" pitchFamily="18" charset="0"/>
            </a:endParaRPr>
          </a:p>
        </p:txBody>
      </p:sp>
      <p:pic>
        <p:nvPicPr>
          <p:cNvPr id="24578" name="Picture 2" descr="https://img.teleguide.info/film/60/60641/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8655" y="2369021"/>
            <a:ext cx="4710545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47855" y="2290080"/>
            <a:ext cx="39554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Её завалило снегом;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Она блестела от драгоценных камней;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 неё обрушилась крыша.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22219" y="6062509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344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655" y="1214366"/>
            <a:ext cx="837507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14. Что стали находить по тем ложкам, где скакал козел?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sz="2800" i="1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4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(камушки хризолиты)</a:t>
            </a:r>
            <a:br>
              <a:rPr lang="ru-RU" sz="2400" i="1" smtClean="0">
                <a:latin typeface="Book Antiqua" panose="02040602050305030304" pitchFamily="18" charset="0"/>
              </a:rPr>
            </a:br>
            <a:endParaRPr lang="ru-RU" sz="1600" i="1">
              <a:latin typeface="Book Antiqua" panose="02040602050305030304" pitchFamily="18" charset="0"/>
            </a:endParaRPr>
          </a:p>
        </p:txBody>
      </p:sp>
      <p:pic>
        <p:nvPicPr>
          <p:cNvPr id="25602" name="Picture 2" descr="http://disc2.u-maksa.ru/hayfxqog7apivsoqevhafwpzgrl0bz/cccp/3974-serebryanoe-kopyttse/kadr-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4250" y="2465676"/>
            <a:ext cx="4791068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97112" y="2465676"/>
            <a:ext cx="3747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Кошек;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Монеты;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Камушки.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83674" y="6165750"/>
            <a:ext cx="3283528" cy="6091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888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1.Что случилось с родителями Дарёнки? Почему девочка осталась одна?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br>
              <a:rPr lang="ru-RU" smtClean="0"/>
            </a:br>
            <a:r>
              <a:rPr lang="ru-RU" smtClean="0"/>
              <a:t>               </a:t>
            </a:r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(Они умерли)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11" name="Picture 4" descr="https://irecommend.ru/sites/default/files/imagecache/copyright1/user-images/1587428/0ovjaVvFlXEJ5KAEQEQ2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1217" y="2353632"/>
            <a:ext cx="3075709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50327" y="2535382"/>
            <a:ext cx="43434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Book Antiqua" panose="02040602050305030304" pitchFamily="18" charset="0"/>
              </a:rPr>
              <a:t>Отца у неё не было, а мать </a:t>
            </a:r>
            <a:r>
              <a:rPr lang="ru-RU" sz="2400" smtClean="0">
                <a:latin typeface="Book Antiqua" panose="02040602050305030304" pitchFamily="18" charset="0"/>
              </a:rPr>
              <a:t>работала;</a:t>
            </a:r>
            <a:endParaRPr lang="ru-RU" sz="2400">
              <a:latin typeface="Book Antiqua" panose="0204060205030503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Book Antiqua" panose="02040602050305030304" pitchFamily="18" charset="0"/>
              </a:rPr>
              <a:t>Мать сбежала с женихом из города, а отец </a:t>
            </a:r>
            <a:r>
              <a:rPr lang="ru-RU" sz="2400" smtClean="0">
                <a:latin typeface="Book Antiqua" panose="02040602050305030304" pitchFamily="18" charset="0"/>
              </a:rPr>
              <a:t>бросил;</a:t>
            </a:r>
            <a:endParaRPr lang="ru-RU" sz="2400">
              <a:latin typeface="Book Antiqua" panose="0204060205030503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Book Antiqua" panose="02040602050305030304" pitchFamily="18" charset="0"/>
              </a:rPr>
              <a:t>Они </a:t>
            </a:r>
            <a:r>
              <a:rPr lang="ru-RU" sz="2400" smtClean="0">
                <a:latin typeface="Book Antiqua" panose="02040602050305030304" pitchFamily="18" charset="0"/>
              </a:rPr>
              <a:t>умерли.</a:t>
            </a:r>
            <a:endParaRPr lang="ru-RU" sz="2400">
              <a:latin typeface="Book Antiqua" panose="0204060205030503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31271" y="6068293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362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2.Назовите фамилию Дарёнки.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mtClean="0"/>
          </a:p>
          <a:p>
            <a:pPr algn="ctr"/>
            <a:br>
              <a:rPr lang="ru-RU" smtClean="0"/>
            </a:br>
          </a:p>
          <a:p>
            <a:r>
              <a:rPr lang="ru-RU" sz="2800" b="0" i="1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</a:t>
            </a:r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(Потопаева)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9" name="Picture 10" descr="https://main-cdn.goods.ru/big2/hlr-system/1544534415/100023345826b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6418" y="2110077"/>
            <a:ext cx="3048000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79273" y="2299855"/>
            <a:ext cx="4814455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Book Antiqua" panose="02040602050305030304" pitchFamily="18" charset="0"/>
              </a:rPr>
              <a:t>Григорьева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Book Antiqua" panose="02040602050305030304" pitchFamily="18" charset="0"/>
              </a:rPr>
              <a:t>Иванова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Потопаева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2618" y="5899206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3830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3. А какое отчество было у девочки?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mtClean="0"/>
          </a:p>
          <a:p>
            <a:pPr algn="ctr"/>
            <a:br>
              <a:rPr lang="ru-RU" smtClean="0"/>
            </a:br>
          </a:p>
          <a:p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(Григорьевна)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13316" name="Picture 4" descr="https://irecommend.ru/sites/default/files/imagecache/copyright1/user-images/1587428/0ovjaVvFlXEJ5KAEQEQ2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6418" y="2110077"/>
            <a:ext cx="3075709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79273" y="2299855"/>
            <a:ext cx="4814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Григорьевна;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Алексеевна;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Потоповна.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2618" y="5899206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207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4. А какое было прозвище у старика – героя сказа «Серебряное копытце»?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z="2800" b="1" i="1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u-RU" sz="2800" b="1" i="1" smtClean="0">
                <a:solidFill>
                  <a:srgbClr val="000000"/>
                </a:solidFill>
                <a:latin typeface="Helvetica Neue"/>
              </a:rPr>
              <a:t>     </a:t>
            </a:r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(Кокованя)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14340" name="Picture 4" descr="https://www.comboplayer.ru/static/video_images/94c/e1e/94ce1e1437947ad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6418" y="2297397"/>
            <a:ext cx="3073950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79273" y="2299855"/>
            <a:ext cx="4814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Дядя Ваня;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Кокованя;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Иваныч.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618" y="6023901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00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5. А какая кличка была у кошки?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mtClean="0"/>
          </a:p>
          <a:p>
            <a:pPr algn="ctr"/>
            <a:endParaRPr lang="ru-RU" sz="2800" b="0" i="1" smtClean="0">
              <a:solidFill>
                <a:srgbClr val="000000"/>
              </a:solidFill>
              <a:effectLst/>
              <a:latin typeface="Book Antiqua" panose="02040602050305030304" pitchFamily="18" charset="0"/>
            </a:endParaRPr>
          </a:p>
          <a:p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(Мурёнка)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6" name="Picture 8" descr="https://sun9-15.userapi.com/c855432/v855432488/1ac1d6/EwYBNpobMf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6418" y="1999240"/>
            <a:ext cx="3087000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79273" y="2299855"/>
            <a:ext cx="4814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Алёнка;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Настёнка;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err="1" smtClean="0">
                <a:latin typeface="Book Antiqua" panose="02040602050305030304" pitchFamily="18" charset="0"/>
              </a:rPr>
              <a:t>Мурёнка.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2618" y="5899206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36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6. Чем занималась Дарёнка</a:t>
            </a:r>
            <a:r>
              <a:rPr lang="ru-RU" sz="3000" b="1" i="1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ru-RU" sz="3000" b="1" i="1" smtClean="0">
                <a:solidFill>
                  <a:srgbClr val="000000"/>
                </a:solidFill>
                <a:latin typeface="Book Antiqua" panose="02040602050305030304" pitchFamily="18" charset="0"/>
              </a:rPr>
              <a:t>в доме у Коковани, когда тот уходил на работу?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z="2800" i="1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(В избе прибирала, </a:t>
            </a:r>
          </a:p>
          <a:p>
            <a:r>
              <a:rPr lang="ru-RU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похлебку да кашу варила)</a:t>
            </a:r>
            <a:br>
              <a:rPr lang="ru-RU" i="1" smtClean="0">
                <a:latin typeface="Book Antiqua" panose="02040602050305030304" pitchFamily="18" charset="0"/>
              </a:rPr>
            </a:br>
            <a:endParaRPr lang="ru-RU" sz="1200" i="1">
              <a:latin typeface="Book Antiqua" panose="02040602050305030304" pitchFamily="18" charset="0"/>
            </a:endParaRPr>
          </a:p>
        </p:txBody>
      </p:sp>
      <p:pic>
        <p:nvPicPr>
          <p:cNvPr id="16386" name="Picture 2" descr="https://vdp.mycdn.me/getImage?id=88190225014&amp;idx=3&amp;thumbType=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6418" y="2292077"/>
            <a:ext cx="3131127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79273" y="2299855"/>
            <a:ext cx="48144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Пела и танцевала;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Сказки читала;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В избе прибирала, похлебку да кашу варила.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4181" y="6040583"/>
            <a:ext cx="2895600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37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7. Чем занималась дед каждую зиму?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z="2800" i="1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0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(Уходил в лес на промысел)</a:t>
            </a:r>
            <a:br>
              <a:rPr lang="ru-RU" sz="2000" i="1" smtClean="0">
                <a:latin typeface="Book Antiqua" panose="02040602050305030304" pitchFamily="18" charset="0"/>
              </a:rPr>
            </a:br>
            <a:endParaRPr lang="ru-RU" sz="1400" i="1">
              <a:latin typeface="Book Antiqua" panose="02040602050305030304" pitchFamily="18" charset="0"/>
            </a:endParaRPr>
          </a:p>
        </p:txBody>
      </p:sp>
      <p:pic>
        <p:nvPicPr>
          <p:cNvPr id="18434" name="Picture 2" descr="https://pp.userapi.com/c622024/u299945238/video/y_8ccb13a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501" y="1851676"/>
            <a:ext cx="3992735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38255" y="2110077"/>
            <a:ext cx="39554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Лежал на печи;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Добывал золото;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Уходил в лес на промысел.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72836" y="5626608"/>
            <a:ext cx="3061855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8788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avatars.mds.yandex.net/get-pdb/1707672/43b70571-3689-4904-b3ed-093e4f7289e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02" r="11235"/>
          <a:stretch>
            <a:fillRect/>
          </a:stretch>
        </p:blipFill>
        <p:spPr bwMode="auto">
          <a:xfrm>
            <a:off x="0" y="69275"/>
            <a:ext cx="9130146" cy="670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872836" y="318655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u="sng" smtClean="0">
                <a:latin typeface="Arial Black" panose="020b0a04020102020204" pitchFamily="34" charset="0"/>
              </a:rPr>
              <a:t>Блиц-турнир</a:t>
            </a:r>
            <a:endParaRPr lang="ru-RU" sz="3600" u="sng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418" y="1214366"/>
            <a:ext cx="825731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8. Почему Кокованя оставил Дарёнку одну в балагане?</a:t>
            </a: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endParaRPr lang="ru-RU" b="1" smtClean="0">
              <a:solidFill>
                <a:srgbClr val="000000"/>
              </a:solidFill>
              <a:latin typeface="Helvetica Neue"/>
            </a:endParaRPr>
          </a:p>
          <a:p>
            <a:endParaRPr lang="ru-RU" b="1">
              <a:solidFill>
                <a:srgbClr val="000000"/>
              </a:solidFill>
              <a:latin typeface="Helvetica Neue"/>
            </a:endParaRPr>
          </a:p>
          <a:p>
            <a:pPr algn="ctr"/>
            <a:endParaRPr lang="ru-RU" sz="2800" i="1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ru-RU" sz="2800" b="0" i="1" smtClean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         (Он пошел на охоту)</a:t>
            </a:r>
            <a:br>
              <a:rPr lang="ru-RU" sz="2800" i="1" smtClean="0">
                <a:latin typeface="Book Antiqua" panose="02040602050305030304" pitchFamily="18" charset="0"/>
              </a:rPr>
            </a:br>
            <a:endParaRPr lang="ru-RU" i="1">
              <a:latin typeface="Book Antiqua" panose="02040602050305030304" pitchFamily="18" charset="0"/>
            </a:endParaRPr>
          </a:p>
        </p:txBody>
      </p:sp>
      <p:pic>
        <p:nvPicPr>
          <p:cNvPr id="19458" name="Picture 2" descr="https://fs00.infourok.ru/images/doc/247/252194/img5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509" y="2292077"/>
            <a:ext cx="4799999" cy="36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66509" y="2110077"/>
            <a:ext cx="31903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Девочка заболела;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Он пошел на охоту;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smtClean="0">
                <a:latin typeface="Book Antiqua" panose="02040602050305030304" pitchFamily="18" charset="0"/>
              </a:rPr>
              <a:t>У нее не было теплой обуви.</a:t>
            </a:r>
            <a:endParaRPr lang="ru-RU" sz="2400">
              <a:latin typeface="Book Antiqua" panose="0204060205030503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u-RU" sz="240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67691" y="6068293"/>
            <a:ext cx="3297382" cy="7065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200" smtClean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 Antiqua" panose="02040602050305030304" pitchFamily="18" charset="0"/>
              </a:rPr>
              <a:t>ОТВЕТ</a:t>
            </a:r>
            <a:endParaRPr lang="ru-RU" sz="3200" b="1" spc="200">
              <a:ln w="66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834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On-screen Show (4:3)</PresentationFormat>
  <Paragraphs>107</Paragraphs>
  <Slides>15</Slides>
  <Notes>0</Notes>
  <TotalTime>118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6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Admin</cp:lastModifiedBy>
  <cp:revision>15</cp:revision>
  <dcterms:created xsi:type="dcterms:W3CDTF">2020-05-20T08:11:42Z</dcterms:created>
  <dcterms:modified xsi:type="dcterms:W3CDTF">2020-05-20T17:59:23Z</dcterms:modified>
</cp:coreProperties>
</file>