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5D131-0F14-42CE-9EDF-A45E155B769A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705D0-1815-4DBB-91B5-2DCC990D1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100270586-stock-photo-background-with-handmade-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/>
          </a:bodyPr>
          <a:lstStyle/>
          <a:p>
            <a:r>
              <a:rPr lang="ru-RU" dirty="0" smtClean="0"/>
              <a:t>Пошаговый мастер-класс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Т</a:t>
            </a:r>
            <a:r>
              <a:rPr lang="ru-RU" dirty="0" smtClean="0"/>
              <a:t>ряпичная </a:t>
            </a:r>
            <a:r>
              <a:rPr lang="ru-RU" dirty="0" err="1" smtClean="0"/>
              <a:t>кукла.Тульская</a:t>
            </a:r>
            <a:r>
              <a:rPr lang="ru-RU" dirty="0" smtClean="0"/>
              <a:t> </a:t>
            </a:r>
            <a:r>
              <a:rPr lang="ru-RU" dirty="0" err="1" smtClean="0"/>
              <a:t>кувадка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3643314"/>
            <a:ext cx="5715040" cy="199548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Педагог дополнительного образования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Лехтина</a:t>
            </a:r>
            <a:r>
              <a:rPr lang="ru-RU" dirty="0" smtClean="0">
                <a:solidFill>
                  <a:schemeClr val="tx1"/>
                </a:solidFill>
              </a:rPr>
              <a:t> Наталия Александровна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3050"/>
            <a:ext cx="5715040" cy="101281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Что нужно для работы </a:t>
            </a:r>
            <a:endParaRPr lang="ru-RU" sz="4400" dirty="0"/>
          </a:p>
        </p:txBody>
      </p:sp>
      <p:pic>
        <p:nvPicPr>
          <p:cNvPr id="5" name="Содержимое 4" descr="detsad-263371-145622398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3372" y="1285860"/>
            <a:ext cx="4143404" cy="5143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43050"/>
            <a:ext cx="3008313" cy="448311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Прямоугольные </a:t>
            </a:r>
            <a:r>
              <a:rPr lang="ru-RU" sz="2800" dirty="0"/>
              <a:t>лоскуты (большой для туловища и поменьше для </a:t>
            </a:r>
            <a:r>
              <a:rPr lang="ru-RU" sz="2800" dirty="0" smtClean="0"/>
              <a:t>ручек),красные </a:t>
            </a:r>
            <a:r>
              <a:rPr lang="ru-RU" sz="2800" dirty="0"/>
              <a:t>нитки и хорошее настроение :)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так…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smtClean="0"/>
              <a:t>1.Берем </a:t>
            </a:r>
            <a:r>
              <a:rPr lang="ru-RU" b="0" dirty="0"/>
              <a:t>большой лоскут и скручивания его несколько раз</a:t>
            </a:r>
            <a:endParaRPr lang="ru-RU" dirty="0"/>
          </a:p>
        </p:txBody>
      </p:sp>
      <p:pic>
        <p:nvPicPr>
          <p:cNvPr id="7" name="Содержимое 6" descr="detsad-263371-145622413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20" y="2143117"/>
            <a:ext cx="2387151" cy="228601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14488"/>
            <a:ext cx="4041775" cy="1143008"/>
          </a:xfrm>
        </p:spPr>
        <p:txBody>
          <a:bodyPr>
            <a:normAutofit lnSpcReduction="10000"/>
          </a:bodyPr>
          <a:lstStyle/>
          <a:p>
            <a:r>
              <a:rPr lang="ru-RU" b="0" dirty="0" smtClean="0"/>
              <a:t>2.Из </a:t>
            </a:r>
            <a:r>
              <a:rPr lang="ru-RU" b="0" dirty="0"/>
              <a:t>скрученной части складываем кольцо - это будет головка нашей куклы</a:t>
            </a:r>
          </a:p>
        </p:txBody>
      </p:sp>
      <p:pic>
        <p:nvPicPr>
          <p:cNvPr id="8" name="Содержимое 7" descr="detsad-263371-1456224192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1000100" y="4000504"/>
            <a:ext cx="2673604" cy="2019087"/>
          </a:xfrm>
        </p:spPr>
      </p:pic>
      <p:pic>
        <p:nvPicPr>
          <p:cNvPr id="9" name="Рисунок 8" descr="detsad-263371-14562243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3000372"/>
            <a:ext cx="4445998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smtClean="0"/>
              <a:t>3.Берем </a:t>
            </a:r>
            <a:r>
              <a:rPr lang="ru-RU" b="0" dirty="0"/>
              <a:t>красные нитки и </a:t>
            </a:r>
            <a:r>
              <a:rPr lang="ru-RU" b="0" dirty="0" smtClean="0"/>
              <a:t>фиксируем .</a:t>
            </a:r>
            <a:endParaRPr lang="ru-RU" dirty="0"/>
          </a:p>
        </p:txBody>
      </p:sp>
      <p:pic>
        <p:nvPicPr>
          <p:cNvPr id="7" name="Содержимое 6" descr="detsad-263371-145622443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472" y="2285992"/>
            <a:ext cx="2979564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71612"/>
            <a:ext cx="4041775" cy="1357321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 smtClean="0"/>
              <a:t>4.Теперь </a:t>
            </a:r>
            <a:r>
              <a:rPr lang="ru-RU" b="0" dirty="0"/>
              <a:t>берем маленький прямоугольник, будем делать ручки. Скручиваем в трубочку и в центре </a:t>
            </a:r>
            <a:r>
              <a:rPr lang="ru-RU" b="0" dirty="0" smtClean="0"/>
              <a:t>перетягиваем </a:t>
            </a:r>
            <a:r>
              <a:rPr lang="ru-RU" b="0" dirty="0"/>
              <a:t>нитью</a:t>
            </a:r>
            <a:endParaRPr lang="ru-RU" dirty="0"/>
          </a:p>
        </p:txBody>
      </p:sp>
      <p:pic>
        <p:nvPicPr>
          <p:cNvPr id="8" name="Содержимое 7" descr="detsad-263371-1456224637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3786182" y="2928934"/>
            <a:ext cx="2789225" cy="2106403"/>
          </a:xfrm>
        </p:spPr>
      </p:pic>
      <p:pic>
        <p:nvPicPr>
          <p:cNvPr id="9" name="Рисунок 8" descr="detsad-263371-145622466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4357694"/>
            <a:ext cx="3071834" cy="23198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Теперь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smtClean="0"/>
              <a:t>5.По </a:t>
            </a:r>
            <a:r>
              <a:rPr lang="ru-RU" b="0" dirty="0"/>
              <a:t>краям тоже перетягиваем ниткой </a:t>
            </a:r>
            <a:r>
              <a:rPr lang="ru-RU" b="0" i="1" dirty="0"/>
              <a:t>(получаются ладошки)</a:t>
            </a:r>
            <a:endParaRPr lang="ru-RU" dirty="0"/>
          </a:p>
        </p:txBody>
      </p:sp>
      <p:pic>
        <p:nvPicPr>
          <p:cNvPr id="7" name="Содержимое 6" descr="detsad-263371-145622479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624958"/>
            <a:ext cx="4040188" cy="305112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071677"/>
            <a:ext cx="4041775" cy="10319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Содержимое 7" descr="detsad-263371-1456224825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86314" y="1857364"/>
            <a:ext cx="4041775" cy="305232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Затем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 smtClean="0"/>
              <a:t>6.Дальше </a:t>
            </a:r>
            <a:r>
              <a:rPr lang="ru-RU" b="0" dirty="0"/>
              <a:t>нам нужно вставить ручки между документами </a:t>
            </a:r>
            <a:r>
              <a:rPr lang="ru-RU" b="0" i="1" dirty="0"/>
              <a:t>(туловище)</a:t>
            </a:r>
            <a:endParaRPr lang="ru-RU" dirty="0"/>
          </a:p>
        </p:txBody>
      </p:sp>
      <p:pic>
        <p:nvPicPr>
          <p:cNvPr id="7" name="Содержимое 6" descr="detsad-263371-145622492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624958"/>
            <a:ext cx="4040188" cy="305112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detsad-263371-1456224953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0" y="1500174"/>
            <a:ext cx="4281732" cy="323353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614734" cy="52864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Берём </a:t>
            </a:r>
            <a:r>
              <a:rPr lang="ru-RU" sz="3600" dirty="0"/>
              <a:t>нить, которую мы оставляли необрезанной и перетягиваем на поясе и на груди </a:t>
            </a:r>
            <a:r>
              <a:rPr lang="ru-RU" sz="3600" i="1" dirty="0"/>
              <a:t>(крестом)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etsad-263371-14562263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642918"/>
            <a:ext cx="4363433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d35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3571900" cy="4929222"/>
          </a:xfrm>
        </p:spPr>
        <p:txBody>
          <a:bodyPr>
            <a:normAutofit/>
          </a:bodyPr>
          <a:lstStyle/>
          <a:p>
            <a:r>
              <a:rPr lang="ru-RU" dirty="0"/>
              <a:t>Наша</a:t>
            </a:r>
            <a:r>
              <a:rPr lang="ru-RU"/>
              <a:t> 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Кувадка</a:t>
            </a:r>
            <a:r>
              <a:rPr lang="ru-RU" dirty="0" smtClean="0"/>
              <a:t> </a:t>
            </a:r>
            <a:r>
              <a:rPr lang="ru-RU" dirty="0"/>
              <a:t>готова :)</a:t>
            </a:r>
          </a:p>
        </p:txBody>
      </p:sp>
      <p:pic>
        <p:nvPicPr>
          <p:cNvPr id="3" name="Рисунок 2" descr="detsad-263371-14562261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785794"/>
            <a:ext cx="387858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Пошаговый мастер-класс «Тряпичная кукла.Тульская кувадка».</vt:lpstr>
      <vt:lpstr> Что нужно для работы </vt:lpstr>
      <vt:lpstr>И так…</vt:lpstr>
      <vt:lpstr>Далее</vt:lpstr>
      <vt:lpstr>Теперь </vt:lpstr>
      <vt:lpstr>Затем </vt:lpstr>
      <vt:lpstr>  Берём нить, которую мы оставляли необрезанной и перетягиваем на поясе и на груди (крестом)  </vt:lpstr>
      <vt:lpstr>Наша  Кувадка готова :)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Пошаговый мастер-класс «Тряпичная кукла.Тульская кувадка»</dc:title>
  <dc:creator>PC</dc:creator>
  <cp:lastModifiedBy>PC</cp:lastModifiedBy>
  <cp:revision>7</cp:revision>
  <dcterms:created xsi:type="dcterms:W3CDTF">2020-05-13T09:45:09Z</dcterms:created>
  <dcterms:modified xsi:type="dcterms:W3CDTF">2020-05-14T07:17:19Z</dcterms:modified>
</cp:coreProperties>
</file>