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8" r:id="rId3"/>
    <p:sldId id="261" r:id="rId4"/>
    <p:sldId id="260" r:id="rId5"/>
    <p:sldId id="262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EB2F9E-FDB7-4E5B-8F59-EFDEC95AF174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EA633C7-965E-4F8B-BD8A-0C241EC5015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6" Type="http://schemas.openxmlformats.org/officeDocument/2006/relationships/image" Target="../media/image4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luspng.com/img-png/sleepy-dwarf-png-snow-white-queen-bashful-magic-mirror-seven-dwarfs-bashful-snow-white-dwarf-png-image-900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19" b="100000" l="10556" r="93444">
                        <a14:foregroundMark x1="66000" y1="37222" x2="66000" y2="37222"/>
                        <a14:foregroundMark x1="66000" y1="37222" x2="66000" y2="37222"/>
                        <a14:foregroundMark x1="76111" y1="36759" x2="76111" y2="367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4968552" cy="596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1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740352" y="566124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86160"/>
      </p:ext>
    </p:extLst>
  </p:cSld>
  <p:clrMapOvr>
    <a:masterClrMapping/>
  </p:clrMapOvr>
  <p:transition spd="slow" advClick="0" advTm="929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5"/>
        <p14:playEvt time="8674" objId="5"/>
        <p14:stopEvt time="9294" objId="5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osobzor.ru/wp-content/uploads/2019/04/beseda-v-gostyax-u-uolta-disneya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528" b="96806" l="8438" r="91563">
                        <a14:foregroundMark x1="26563" y1="40694" x2="26563" y2="40694"/>
                        <a14:foregroundMark x1="22917" y1="35417" x2="22917" y2="35417"/>
                        <a14:foregroundMark x1="21667" y1="35833" x2="21667" y2="35833"/>
                        <a14:foregroundMark x1="20104" y1="33889" x2="20104" y2="33889"/>
                        <a14:foregroundMark x1="21354" y1="31806" x2="21354" y2="31806"/>
                        <a14:foregroundMark x1="19583" y1="33056" x2="19583" y2="33056"/>
                        <a14:foregroundMark x1="18542" y1="54167" x2="18542" y2="54167"/>
                        <a14:foregroundMark x1="68854" y1="84583" x2="68854" y2="84583"/>
                        <a14:foregroundMark x1="51771" y1="56944" x2="51771" y2="56944"/>
                        <a14:foregroundMark x1="74688" y1="62778" x2="74688" y2="62778"/>
                        <a14:foregroundMark x1="64271" y1="44167" x2="64271" y2="44167"/>
                        <a14:foregroundMark x1="65625" y1="45000" x2="65625" y2="45000"/>
                        <a14:foregroundMark x1="67604" y1="45000" x2="67604" y2="45000"/>
                        <a14:foregroundMark x1="68438" y1="45000" x2="68438" y2="45000"/>
                        <a14:foregroundMark x1="71458" y1="31667" x2="71458" y2="31667"/>
                        <a14:foregroundMark x1="61250" y1="40694" x2="61250" y2="40694"/>
                        <a14:foregroundMark x1="61250" y1="38611" x2="61250" y2="38611"/>
                        <a14:foregroundMark x1="63229" y1="34028" x2="63229" y2="34028"/>
                        <a14:foregroundMark x1="64167" y1="32917" x2="64167" y2="32917"/>
                        <a14:foregroundMark x1="65208" y1="31667" x2="65208" y2="31667"/>
                        <a14:foregroundMark x1="65729" y1="31111" x2="65729" y2="31111"/>
                        <a14:foregroundMark x1="66354" y1="30833" x2="66354" y2="30833"/>
                        <a14:foregroundMark x1="67188" y1="30556" x2="67188" y2="30556"/>
                        <a14:foregroundMark x1="67500" y1="30556" x2="67500" y2="30556"/>
                        <a14:foregroundMark x1="68438" y1="30556" x2="68438" y2="30556"/>
                        <a14:foregroundMark x1="70313" y1="30556" x2="70313" y2="30556"/>
                        <a14:foregroundMark x1="47500" y1="19861" x2="47500" y2="19861"/>
                        <a14:foregroundMark x1="49063" y1="18750" x2="49063" y2="18750"/>
                        <a14:foregroundMark x1="49375" y1="17917" x2="49375" y2="17917"/>
                        <a14:foregroundMark x1="50104" y1="16806" x2="50104" y2="16806"/>
                        <a14:foregroundMark x1="40833" y1="21667" x2="40833" y2="21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5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72400" y="609329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943049"/>
      </p:ext>
    </p:extLst>
  </p:cSld>
  <p:clrMapOvr>
    <a:masterClrMapping/>
  </p:clrMapOvr>
  <p:transition spd="slow" advClick="0" advTm="1177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11479" objId="2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Домик с черепичной крышей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88213" y="587727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695554"/>
      </p:ext>
    </p:extLst>
  </p:cSld>
  <p:clrMapOvr>
    <a:masterClrMapping/>
  </p:clrMapOvr>
  <p:transition spd="slow" advTm="803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4"/>
        <p14:stopEvt time="7224" objId="4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zen_doc/1857554/pub_5dc9039adc9fec67cf65daaf_5dc904c6cd7152643c8da5a4/scale_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476436" cy="568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28384" y="599127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584770"/>
      </p:ext>
    </p:extLst>
  </p:cSld>
  <p:clrMapOvr>
    <a:masterClrMapping/>
  </p:clrMapOvr>
  <p:transition spd="slow" advTm="1013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2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2"/>
        <p14:stopEvt time="9956" objId="2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ekormyhome.ru/wp-content/uploads/2018/03/Oformlyaem-stol_v-grecheskom-sti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40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84368" y="602128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448950"/>
      </p:ext>
    </p:extLst>
  </p:cSld>
  <p:clrMapOvr>
    <a:masterClrMapping/>
  </p:clrMapOvr>
  <p:transition spd="slow" advClick="0" advTm="8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decalsextremeonline.com/assets/images/sneezy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1222A"/>
              </a:clrFrom>
              <a:clrTo>
                <a:srgbClr val="E1222A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556" b="97333" l="10000" r="89556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00392" y="609329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31254"/>
      </p:ext>
    </p:extLst>
  </p:cSld>
  <p:clrMapOvr>
    <a:masterClrMapping/>
  </p:clrMapOvr>
  <p:transition spd="slow" advTm="1679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3"/>
        <p14:stopEvt time="11458" objId="3"/>
      </p14:showEvtLst>
    </p:ext>
  </p:extLs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143</TotalTime>
  <Words>0</Words>
  <Application>Microsoft Office PowerPoint</Application>
  <PresentationFormat>Экран (4:3)</PresentationFormat>
  <Paragraphs>0</Paragraphs>
  <Slides>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17</cp:revision>
  <dcterms:created xsi:type="dcterms:W3CDTF">2020-01-10T21:05:06Z</dcterms:created>
  <dcterms:modified xsi:type="dcterms:W3CDTF">2020-05-20T20:06:12Z</dcterms:modified>
</cp:coreProperties>
</file>