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0850E7-3D0D-4707-AEDE-CE4F5AF55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C87AB1-B7E1-445A-863A-DE61D8001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BF3953-1EDF-458C-8665-3A513F3E7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9AC84D-98AD-4BBB-B7E5-244560019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CE8630-7329-42C2-9DD8-699CD208B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718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975DB3-D437-4A13-899D-841718C41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7C4C5BB-CDBB-4776-A18D-34A1081932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5C32F3-CC6F-421D-9847-F37A9581C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CF201B-4AF4-47F1-8FF6-17005A049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AEEBB8-5627-4FFD-8400-98E1A85F4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047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7E7BA78-C2BF-4EB3-8525-A5D0A3C45F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E2C2994-FF01-4161-8374-0A23467DC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6C5C49-828A-400A-84AD-10C987FAE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77EDDF-BED5-4836-A8B7-97BF6C3D4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E88276-5CF2-4B94-94A2-1A45509CB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88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F4CA59-4E7F-436D-BA35-0FE2418B5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145C9C-E1AB-4AB0-8E9C-105A07011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F36241-B001-4102-931D-0DA0B8EAE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53158D-27D2-456B-A2CE-2F8483F5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A7DC66-FF00-4247-B0AB-055EEB145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45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923A05-4D89-478A-B952-108475D70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18B5885-8CB5-4326-947E-8D0D9B926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E8FD54-D17A-4ED0-85B6-29BCAF8D2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9AFD7E-0193-4314-9E98-79CC1183A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6CD322-0137-4F46-BBE7-7503427E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759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14B367-4B46-48E4-8D55-8AB787C21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49BF9F-0E12-4201-94F0-F8CE347A5A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0A9D27A-A769-42E8-947F-1F932A984C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68042F-48C8-4072-BBC2-10DC4BA6E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2325F6F-A54A-4AA5-A536-2F0DCAA87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AB4303-2ED0-48DE-AE9A-9F4C1B4FF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286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84B407-F691-45B8-86A2-0E47AF4E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9DC822-2259-4319-AB35-C8D3B5969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E10AB6-F163-4438-BEE5-8332CB264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3E68DA4-3D52-4784-9B68-B71A50AA1F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B98709-AA28-4392-8A6D-F2300CD3AA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66D301F-7EE5-403A-BB22-15D9DF230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27268C8-0087-41E1-8D11-438FA2E35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660E3EA-86BC-4DE8-A71F-B3364D44E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52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F10D2-EA1D-4203-9E39-F6E8F4CBA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15476A4-3EAA-48E5-8D14-61D016F3F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D378AAC-F7A3-4910-AF55-FA0AE734E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AD9EB85-8E7D-4705-93FC-58C4165AB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10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C540378-4973-485A-A071-FC08A4B7C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F1DD91F-6295-403C-8008-3FFF91BA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367AA4F-8DCD-4261-A950-95F84CDB0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02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83067D-2912-4A06-959A-9A24F5296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B5D14C-A541-4E10-91ED-5F9F3A74E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CDC245-A35F-43CE-A8AF-1387FBF458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488D3FC-0928-407E-A9C3-4FBC61E44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94501E4-7790-4766-936F-0E282949C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69A0274-A5A5-486D-A8BC-0E1ED1906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03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248D03-EB1F-41EB-BA3B-7AEE1FEB1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2D6A52E-1776-4356-8F62-EC2EFD6E17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C7FB1C-C109-4522-B7B6-A9430C3F6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FB1251-3E7E-49F2-A0C5-8BDB2520A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627F777-6C86-4A21-8FA0-7922E9087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63EC59-1750-458F-B849-EC152339B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7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E99731-33E3-409D-BCEB-025688A87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BADBA0-3480-4C90-B0B2-025268DCA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EDB029-33EF-4AFF-A734-6411A376EE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48433-70F7-4643-928D-FFDCDCB77688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D2CB63-C89C-43AB-9C2A-711E93429F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9E1E88-E1CD-432C-B430-F8769D3BE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7E855-59D5-4E52-93EB-FBF84B73A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942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462A3F-E1DB-4CA7-AF68-CD57236AC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00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7A71B02D-45E4-4F30-B7FD-AE597BE4A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145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1C7FE8A6-7569-4008-9FE1-05E3AFBD2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386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ADDFB006-1D67-410E-B1AD-6495A035B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849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8E96EB3A-2432-426D-ACF6-354CA4681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626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93AB6F65-F7A7-45C5-B751-589BA684F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370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4D222609-29E0-45DE-8CC7-0FFC15BAD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455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85F5734-833C-4151-B69C-8FFD01DFC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4304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Алена</cp:lastModifiedBy>
  <cp:revision>2</cp:revision>
  <dcterms:created xsi:type="dcterms:W3CDTF">2020-05-20T19:02:31Z</dcterms:created>
  <dcterms:modified xsi:type="dcterms:W3CDTF">2020-05-20T19:14:33Z</dcterms:modified>
</cp:coreProperties>
</file>