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008_%D0%B3%D0%BE%D0%B4" TargetMode="External"/><Relationship Id="rId2" Type="http://schemas.openxmlformats.org/officeDocument/2006/relationships/hyperlink" Target="https://ru.wikipedia.org/wiki/11_%D0%B0%D0%B2%D0%B3%D1%83%D1%81%D1%82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A1%D0%B0%D0%BC%D0%B0%D1%80%D1%81%D0%BA%D0%B8%D0%B9_%D0%BA%D1%80%D0%B0%D0%B5%D0%B2%D0%B5%D0%B4%D1%87%D0%B5%D1%81%D0%BA%D0%B8%D0%B9_%D0%BC%D1%83%D0%B7%D0%B5%D0%B9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1%80%D0%B0%D1%84_(%D1%82%D0%B8%D1%82%D1%83%D0%BB)" TargetMode="External"/><Relationship Id="rId2" Type="http://schemas.openxmlformats.org/officeDocument/2006/relationships/hyperlink" Target="https://ru.wikipedia.org/wiki/%D0%A1%D0%B0%D0%BD%D0%BA%D1%82-%D0%9F%D0%B5%D1%82%D0%B5%D1%80%D0%B1%D1%83%D1%80%D0%B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98%D0%B2%D0%B5%D1%80%D1%81%D0%BA%D0%B8%D0%B9_%D0%B6%D0%B5%D0%BD%D1%81%D0%BA%D0%B8%D0%B9_%D0%BC%D0%BE%D0%BD%D0%B0%D1%81%D1%82%D1%8B%D1%80%D1%8C_(%D0%A1%D0%B0%D0%BC%D0%B0%D1%80%D0%B0)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5%D0%BB%D0%B8%D0%BA%D0%BE-%D0%A2%D1%8B%D1%80%D0%BD%D0%BE%D0%B2%D0%BE" TargetMode="External"/><Relationship Id="rId2" Type="http://schemas.openxmlformats.org/officeDocument/2006/relationships/hyperlink" Target="https://ru.wikipedia.org/wiki/%D0%9D%D0%B8%D0%BA%D0%BE%D0%BB%D0%B0%D0%B9_%D0%9D%D0%B8%D0%BA%D0%BE%D0%BB%D0%B0%D0%B5%D0%B2%D0%B8%D1%87_%D0%A1%D1%82%D0%B0%D1%80%D1%88%D0%B8%D0%B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0%D0%B0%D0%B6%D0%B5%D0%BD%D0%B8%D0%B5_%D0%BF%D1%80%D0%B8_%D0%95%D1%81%D0%BA%D0%B8-%D0%97%D0%B0%D0%B3%D1%80%D0%B5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s://ru.wikipedia.org/wiki/%D0%91%D0%BE%D0%BB%D0%B3%D0%B0%D1%80%D1%81%D0%BA%D0%BE%D0%B5_%D0%BE%D0%BF%D0%BE%D0%BB%D1%87%D0%B5%D0%BD%D0%B8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1%80%D0%B0%D0%B6%D0%B5%D0%BD%D0%B8%D0%B5_%D0%BF%D1%80%D0%B8_%D0%A8%D0%B5%D0%B9%D0%BD%D0%BE%D0%B2%D0%BE" TargetMode="External"/><Relationship Id="rId5" Type="http://schemas.openxmlformats.org/officeDocument/2006/relationships/hyperlink" Target="https://ru.wikipedia.org/wiki/%D0%A8%D0%B8%D0%BF%D0%BA%D0%B0_(%D0%BF%D0%B5%D1%80%D0%B5%D0%B2%D0%B0%D0%BB)" TargetMode="External"/><Relationship Id="rId4" Type="http://schemas.openxmlformats.org/officeDocument/2006/relationships/hyperlink" Target="https://ru.wikipedia.org/wiki/%D0%A1%D1%80%D0%B0%D0%B6%D0%B5%D0%BD%D0%B8%D0%B5_%D0%BF%D1%80%D0%B8_%D0%95%D0%BD%D0%B8-%D0%97%D0%B0%D0%B3%D1%80%D0%B5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78_%D0%B3%D0%BE%D0%B4" TargetMode="External"/><Relationship Id="rId2" Type="http://schemas.openxmlformats.org/officeDocument/2006/relationships/hyperlink" Target="https://ru.wikipedia.org/wiki/%D0%A6%D0%B5%D0%BD%D1%82%D1%80%D0%B0%D0%BB%D1%8C%D0%BD%D1%8B%D0%B9_%D0%BC%D1%83%D0%B7%D0%B5%D0%B9_%D0%92%D0%BE%D0%BE%D1%80%D1%83%D0%B6%D1%91%D0%BD%D0%BD%D1%8B%D1%85_%D0%A1%D0%B8%D0%BB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2006_%D0%B3%D0%BE%D0%B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42852"/>
            <a:ext cx="8458200" cy="6215106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7030A0"/>
                </a:solidFill>
              </a:rPr>
              <a:t>ИСТОРИЯ  САМАРСКОГО ЗНАМЕНИ.</a:t>
            </a:r>
            <a:endParaRPr lang="ru-RU" sz="4800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Admin\Desktop\800px-Samara_fla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 rot="10800000" flipV="1">
            <a:off x="4857752" y="5546765"/>
            <a:ext cx="42930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Валиуллин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Роман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Марсович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 истории  ГБОУ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школы-интернат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«Преодоление» г.о. Самара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>
                <a:latin typeface="Times New Roman" pitchFamily="18" charset="0"/>
                <a:cs typeface="Times New Roman" pitchFamily="18" charset="0"/>
                <a:hlinkClick r:id="rId2" tooltip="11 августа"/>
              </a:rPr>
              <a:t>11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  <a:hlinkClick r:id="rId2" tooltip="11 августа"/>
              </a:rPr>
              <a:t>августа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  <a:hlinkClick r:id="rId3" tooltip="2008 год"/>
              </a:rPr>
              <a:t>2008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депутат Народного собрания Болгарии Евгений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Жеков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вице-мэр города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Стара-Загора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Мария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Динева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привезли в Самарскую область копию знамени, которое было изготовлено одним из наиболее известных художников Болгарии 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Геновым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Болгарская делегация передала знамя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Иверскому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монастырю.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2016 году копия знамени была передана Московским общественным фондом культуры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hlinkClick r:id="rId4" tooltip="Самарский краеведческий музей"/>
              </a:rPr>
              <a:t>Самарскому областному историко-краеведческому музею им. П. В. Алабина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СПАСИБО  ЗА  ВНИМАНИЕ.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4294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dmin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такое самарское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знамя.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Самарское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знамя – это трехцветный флаг размером 1,85×1,90 метров из шёлковых полотен красного, белого и синего цветов. В центре полотнища находятся изображения Богоматери и Кирилла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Мефодия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золотом кресте, вышитые по рисунку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Санкт-Петербург"/>
              </a:rPr>
              <a:t>петербургского художника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Николая Симакова. Серебряный наконечник флагштока был выполнен в византийском стиле по эскизу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Граф (титул)"/>
              </a:rPr>
              <a:t>графа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Рошфора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Начало  истории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54162"/>
            <a:ext cx="5000660" cy="50181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История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началась в 1876 году. Оно было подарено болгарским ополченцам во время русско-турецкой войны 1877-1878 гг. монахинями  </a:t>
            </a:r>
          </a:p>
          <a:p>
            <a:pPr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Иверского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  женского   монастыря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4337" name="Picture 1" descr="C:\Users\Admin\Desktop\Monastery_of_the_Theotokos_of_Iveron_(Samara)_-_00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643050"/>
            <a:ext cx="3357586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285884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«Въезд Великого Князя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  <a:hlinkClick r:id="rId2" tooltip="Николай Николаевич Старший"/>
              </a:rPr>
              <a:t>Николая Николаевича Старшего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  <a:hlinkClick r:id="rId3" tooltip="Велико-Тырново"/>
              </a:rPr>
              <a:t>Тырново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 30 июня 1877 г.»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 descr="C:\Users\Admin\Desktop\800px-Nikolai-dmitriev-orenburgsky-grand-prince-nikolai-nikolaevich-enters-trnovo-in-1877-1885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0034" y="1554162"/>
            <a:ext cx="8143932" cy="4946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4294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Флаг был передан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Знамённой ротой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Болгарское ополчение"/>
              </a:rPr>
              <a:t>болгарского ополчения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3-й роте из 3-й дружины. Ополченцы сражались с ним в битвах за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3" tooltip="Сражение при Ески-Загре"/>
              </a:rPr>
              <a:t>Стара-Загору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 tooltip="Сражение при Ени-Загре"/>
              </a:rPr>
              <a:t>Нова-Загору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за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5" tooltip="Шипка (перевал)"/>
              </a:rPr>
              <a:t>Шипку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6" tooltip="Сражение при Шейново"/>
              </a:rPr>
              <a:t>Шейново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6" name="Picture 2" descr="C:\Users\Admin\Desktop\80e136d82736381252abd03e2a5d12e0-800x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2928934"/>
            <a:ext cx="8143932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Самарское  знамя в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куйбышеве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1958 году были изготовлены первые копии Самарского знамени.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 из них была передана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hlinkClick r:id="rId2" tooltip="Центральный музей Вооружённых Сил"/>
              </a:rPr>
              <a:t>Центральному военному музею СССР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Ещё два полотна были сделаны позже: первое — в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hlinkClick r:id="rId3" tooltip="1978 год"/>
              </a:rPr>
              <a:t>1978 году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 мастерской Михаила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Малетского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другое было вышито для Национального музея военной истории Болгарии 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hlinkClick r:id="rId4" tooltip="2006 год"/>
              </a:rPr>
              <a:t>2006 году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послушницами Монастыря Покрова Святой Богоматери.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Копия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самАрского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знамени в музее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Приво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  САМАРЕ.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img-20160429224252-76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643050"/>
            <a:ext cx="4500594" cy="50006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1643050"/>
            <a:ext cx="364333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 1981 года точная копия знамени была подарена болгарами городу Самаре. Ныне она хранится в Музее истории войск Приволжского военного округа г. Самары. 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214</TotalTime>
  <Words>154</Words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ИСТОРИЯ  САМАРСКОГО ЗНАМЕНИ.</vt:lpstr>
      <vt:lpstr>Слайд 2</vt:lpstr>
      <vt:lpstr>Что такое самарское знамя.</vt:lpstr>
      <vt:lpstr> Начало  истории</vt:lpstr>
      <vt:lpstr>«Въезд Великого Князя Николая Николаевича Старшего в Тырново 30 июня 1877 г.»</vt:lpstr>
      <vt:lpstr>Слайд 6</vt:lpstr>
      <vt:lpstr>Слайд 7</vt:lpstr>
      <vt:lpstr>Самарское  знамя в куйбышеве</vt:lpstr>
      <vt:lpstr>Копия  самАрского  знамени в музее Приво В  САМАРЕ.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2020-05-17T12:23:03Z</dcterms:created>
  <dcterms:modified xsi:type="dcterms:W3CDTF">2020-05-19T12:43:42Z</dcterms:modified>
</cp:coreProperties>
</file>