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73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34" autoAdjust="0"/>
    <p:restoredTop sz="80473" autoAdjust="0"/>
  </p:normalViewPr>
  <p:slideViewPr>
    <p:cSldViewPr>
      <p:cViewPr varScale="1">
        <p:scale>
          <a:sx n="64" d="100"/>
          <a:sy n="64" d="100"/>
        </p:scale>
        <p:origin x="-13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E0E977-CF8C-4E1A-9DB0-B1E5A8F117B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072F6-36D0-433A-B7CD-DDDE6CDBDB4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00306"/>
            <a:ext cx="7851648" cy="5686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7300" dirty="0">
                <a:solidFill>
                  <a:schemeClr val="tx1"/>
                </a:solidFill>
                <a:effectLst/>
              </a:rPr>
              <a:t/>
            </a:r>
            <a:br>
              <a:rPr lang="ru-RU" sz="7300" dirty="0">
                <a:solidFill>
                  <a:schemeClr val="tx1"/>
                </a:solidFill>
                <a:effectLst/>
              </a:rPr>
            </a:br>
            <a:endParaRPr lang="ru-RU" sz="73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1214422"/>
            <a:ext cx="2711160" cy="285752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000" b="1" dirty="0"/>
              <a:t>Создание русско-ненецкого</a:t>
            </a:r>
          </a:p>
          <a:p>
            <a:pPr algn="ctr"/>
            <a:r>
              <a:rPr lang="ru-RU" sz="4000" b="1" dirty="0"/>
              <a:t> разговорника по теме:</a:t>
            </a:r>
          </a:p>
          <a:p>
            <a:pPr algn="ctr"/>
            <a:r>
              <a:rPr lang="ru-RU" sz="4000" b="1" dirty="0"/>
              <a:t>"Путешествие на оленях"</a:t>
            </a:r>
          </a:p>
          <a:p>
            <a:pPr algn="ctr"/>
            <a:endParaRPr lang="ru-RU" sz="3200" b="1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286380" y="4572008"/>
            <a:ext cx="35719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Работу выполнили: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Ядне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Роман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Ядне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Милана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Ядне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Юлия Ивановна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Валентюк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Наталья  Ивановна,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уководитель: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Семиренко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С.А.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 Новый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Уренгой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Кольское-РО-41 —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071546"/>
            <a:ext cx="528641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30738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215238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Monotype Corsiva" pitchFamily="66" charset="0"/>
              </a:rPr>
              <a:t/>
            </a:r>
            <a:br>
              <a:rPr lang="ru-RU" b="1" dirty="0">
                <a:latin typeface="Monotype Corsiva" pitchFamily="66" charset="0"/>
              </a:rPr>
            </a:br>
            <a:r>
              <a:rPr lang="ru-RU" b="1" dirty="0">
                <a:latin typeface="Monotype Corsiva" pitchFamily="66" charset="0"/>
              </a:rPr>
              <a:t/>
            </a:r>
            <a:br>
              <a:rPr lang="ru-RU" b="1" dirty="0">
                <a:latin typeface="Monotype Corsiva" pitchFamily="66" charset="0"/>
              </a:rPr>
            </a:br>
            <a:r>
              <a:rPr lang="ru-RU" b="1" dirty="0">
                <a:latin typeface="Monotype Corsiva" pitchFamily="66" charset="0"/>
              </a:rPr>
              <a:t/>
            </a:r>
            <a:br>
              <a:rPr lang="ru-RU" b="1" dirty="0">
                <a:latin typeface="Monotype Corsiva" pitchFamily="66" charset="0"/>
              </a:rPr>
            </a:br>
            <a:r>
              <a:rPr lang="ru-RU" b="1" dirty="0">
                <a:latin typeface="Monotype Corsiva" pitchFamily="66" charset="0"/>
              </a:rPr>
              <a:t>Оборудование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37E22D6-2E50-47BF-9026-CBE1FF7B07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57752" y="1469096"/>
            <a:ext cx="3786214" cy="2758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4579089-3894-4535-86C3-00FE5005CD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29190" y="4214818"/>
            <a:ext cx="3714776" cy="2523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7C9126E-204C-46F4-AAB6-A13994D503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614" y="907718"/>
            <a:ext cx="2907112" cy="3949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B31F283-065B-4DDE-949F-AB417E1415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4286256"/>
            <a:ext cx="392909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1428736"/>
            <a:ext cx="2571768" cy="3571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latin typeface="Monotype Corsiva" pitchFamily="66" charset="0"/>
              </a:rPr>
              <a:t/>
            </a:r>
            <a:br>
              <a:rPr lang="ru-RU" sz="5400" b="1" dirty="0">
                <a:latin typeface="Monotype Corsiva" pitchFamily="66" charset="0"/>
              </a:rPr>
            </a:br>
            <a:r>
              <a:rPr lang="ru-RU" sz="5400" b="1" dirty="0">
                <a:latin typeface="Monotype Corsiva" pitchFamily="66" charset="0"/>
              </a:rPr>
              <a:t/>
            </a:r>
            <a:br>
              <a:rPr lang="ru-RU" sz="5400" b="1" dirty="0">
                <a:latin typeface="Monotype Corsiva" pitchFamily="66" charset="0"/>
              </a:rPr>
            </a:br>
            <a:r>
              <a:rPr lang="ru-RU" sz="5400" b="1" dirty="0">
                <a:latin typeface="Monotype Corsiva" pitchFamily="66" charset="0"/>
              </a:rPr>
              <a:t/>
            </a:r>
            <a:br>
              <a:rPr lang="ru-RU" sz="5400" b="1" dirty="0">
                <a:latin typeface="Monotype Corsiva" pitchFamily="66" charset="0"/>
              </a:rPr>
            </a:br>
            <a:r>
              <a:rPr lang="ru-RU" sz="6000" b="1" dirty="0">
                <a:latin typeface="Monotype Corsiva" pitchFamily="66" charset="0"/>
              </a:rPr>
              <a:t>Почему эта тема?</a:t>
            </a:r>
            <a:br>
              <a:rPr lang="ru-RU" sz="6000" b="1" dirty="0">
                <a:latin typeface="Monotype Corsiva" pitchFamily="66" charset="0"/>
              </a:rPr>
            </a:br>
            <a:endParaRPr lang="ru-RU" sz="6000" dirty="0"/>
          </a:p>
        </p:txBody>
      </p:sp>
      <p:pic>
        <p:nvPicPr>
          <p:cNvPr id="3" name="Рисунок 2" descr="проект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428736"/>
            <a:ext cx="5715000" cy="3857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V="1">
            <a:off x="1643042" y="571480"/>
            <a:ext cx="580074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проект16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714348" y="571480"/>
            <a:ext cx="3286148" cy="3461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857752" y="642918"/>
            <a:ext cx="3500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tx2"/>
                </a:solidFill>
                <a:latin typeface="Monotype Corsiva" pitchFamily="66" charset="0"/>
              </a:rPr>
              <a:t>Олень -наш лучший друг</a:t>
            </a:r>
          </a:p>
        </p:txBody>
      </p:sp>
      <p:pic>
        <p:nvPicPr>
          <p:cNvPr id="7" name="Рисунок 6" descr="проект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57628"/>
            <a:ext cx="378624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проект17.jpg"/>
          <p:cNvPicPr>
            <a:picLocks noGrp="1" noChangeAspect="1"/>
          </p:cNvPicPr>
          <p:nvPr>
            <p:ph sz="half" idx="4294967295"/>
          </p:nvPr>
        </p:nvPicPr>
        <p:blipFill>
          <a:blip r:embed="rId4" cstate="screen"/>
          <a:stretch>
            <a:fillRect/>
          </a:stretch>
        </p:blipFill>
        <p:spPr>
          <a:xfrm>
            <a:off x="500034" y="4071942"/>
            <a:ext cx="3861350" cy="2428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143500" y="3643313"/>
            <a:ext cx="4000500" cy="321468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Monotype Corsiva" pitchFamily="66" charset="0"/>
              </a:rPr>
              <a:t/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100" b="1" dirty="0">
                <a:latin typeface="Monotype Corsiva" pitchFamily="66" charset="0"/>
              </a:rPr>
              <a:t/>
            </a:r>
            <a:br>
              <a:rPr lang="ru-RU" sz="3100" b="1" dirty="0">
                <a:latin typeface="Monotype Corsiva" pitchFamily="66" charset="0"/>
              </a:rPr>
            </a:br>
            <a:r>
              <a:rPr lang="ru-RU" sz="3100" b="1" dirty="0">
                <a:latin typeface="Monotype Corsiva" pitchFamily="66" charset="0"/>
              </a:rPr>
              <a:t>Аппликация в переводе с латинского языка значит «прикладывание». </a:t>
            </a:r>
            <a:br>
              <a:rPr lang="ru-RU" sz="3100" b="1" dirty="0">
                <a:latin typeface="Monotype Corsiva" pitchFamily="66" charset="0"/>
              </a:rPr>
            </a:br>
            <a:r>
              <a:rPr lang="ru-RU" sz="3100" b="1" dirty="0">
                <a:latin typeface="Monotype Corsiva" pitchFamily="66" charset="0"/>
              </a:rPr>
              <a:t>И является одним из древнейших способов украшения одежды, обуви, предмета быта, жилища, применяемым и поныне у многих народов.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428604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Monotype Corsiva" pitchFamily="66" charset="0"/>
              </a:rPr>
              <a:t/>
            </a:r>
            <a:br>
              <a:rPr lang="ru-RU" sz="2800" b="1" dirty="0">
                <a:latin typeface="Monotype Corsiva" pitchFamily="66" charset="0"/>
              </a:rPr>
            </a:b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Оформление </a:t>
            </a:r>
          </a:p>
          <a:p>
            <a:pPr algn="ctr"/>
            <a:r>
              <a:rPr lang="ru-RU" sz="2800" b="1" dirty="0" err="1">
                <a:solidFill>
                  <a:srgbClr val="FF0000"/>
                </a:solidFill>
                <a:latin typeface="Monotype Corsiva" pitchFamily="66" charset="0"/>
              </a:rPr>
              <a:t>русско</a:t>
            </a: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 - ненецкого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разговорника в технике аппликации.</a:t>
            </a:r>
            <a:endParaRPr lang="ru-RU" sz="2800" dirty="0"/>
          </a:p>
        </p:txBody>
      </p:sp>
      <p:pic>
        <p:nvPicPr>
          <p:cNvPr id="10" name="Рисунок 9" descr="проект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142984"/>
            <a:ext cx="400052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роект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8926" y="2500306"/>
            <a:ext cx="214314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пронкт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14338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7191" y="1008436"/>
            <a:ext cx="7929618" cy="1433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Фетр - это прекрасный текстильный материал, изготовленный из валяной шерсти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проект1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472" y="3000372"/>
            <a:ext cx="5027003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785926"/>
            <a:ext cx="307183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материал прост в обработке,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1785926"/>
            <a:ext cx="36433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rgbClr val="04617B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производители выпускают материал разной плотности, толщины</a:t>
            </a:r>
            <a:endParaRPr lang="ru-RU" sz="2000" b="1" dirty="0">
              <a:solidFill>
                <a:srgbClr val="04617B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1714488"/>
            <a:ext cx="26431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rgbClr val="04617B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представлена широкая цветовая гамма</a:t>
            </a:r>
            <a:endParaRPr lang="ru-RU" sz="2000" b="1" dirty="0">
              <a:solidFill>
                <a:srgbClr val="04617B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3286124"/>
            <a:ext cx="24288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rgbClr val="04617B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главное, фетр имеет сходство с сукном, а из сукна ненцы шьют летную одежду, а также декоративные элементы - орнаменты для украшения изделия</a:t>
            </a:r>
            <a:endParaRPr lang="ru-RU" sz="2000" b="1" dirty="0">
              <a:solidFill>
                <a:srgbClr val="04617B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2120" y="2285992"/>
            <a:ext cx="30632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Определить тему для проекта русско-ненецкого разговорника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571480"/>
            <a:ext cx="84296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Последовательность составления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русско-ненецкого</a:t>
            </a:r>
            <a:r>
              <a:rPr kumimoji="0" lang="ru-RU" sz="3200" b="1" i="0" u="none" strike="noStrike" cap="none" normalizeH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разговорника: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 descr="проект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428868"/>
            <a:ext cx="5223524" cy="388418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928670"/>
            <a:ext cx="36433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2. Придумывание разговорных фраз на русском языке на тему: </a:t>
            </a: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«Путешествие </a:t>
            </a: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на </a:t>
            </a: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оленях»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500570"/>
            <a:ext cx="4714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3.Перевод предложения с русского языка на ненецкий язык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D2E6B3C-92D1-4360-91BC-FF747249A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4" y="1268760"/>
            <a:ext cx="3882202" cy="270689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998E31D-3555-47D7-BC7A-20E23C95ACF1}"/>
              </a:ext>
            </a:extLst>
          </p:cNvPr>
          <p:cNvSpPr/>
          <p:nvPr/>
        </p:nvSpPr>
        <p:spPr>
          <a:xfrm>
            <a:off x="1043608" y="764704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Поэтапное составление картин из фетра в технике аппликации: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FD077DB8-2CA8-46E5-963E-7CC5B06F40A3}"/>
              </a:ext>
            </a:extLst>
          </p:cNvPr>
          <p:cNvSpPr/>
          <p:nvPr/>
        </p:nvSpPr>
        <p:spPr>
          <a:xfrm flipH="1">
            <a:off x="4463984" y="2323619"/>
            <a:ext cx="41404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 panose="05050102010706020507" pitchFamily="18" charset="2"/>
              <a:buChar char="·"/>
            </a:pPr>
            <a:r>
              <a:rPr lang="ru-RU" sz="28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Подготовка необходимых материалов и инструментов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924AA6-D0B4-4CA8-BB57-4714AFB6C8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3528" y="2060848"/>
            <a:ext cx="3816423" cy="3240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2E8FE61-C1E2-4F7B-9E53-1A2AC498AA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4027" y="3392994"/>
            <a:ext cx="2696342" cy="381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BCAF36C-571E-4FAD-B1F4-ED865448C170}"/>
              </a:ext>
            </a:extLst>
          </p:cNvPr>
          <p:cNvSpPr/>
          <p:nvPr/>
        </p:nvSpPr>
        <p:spPr>
          <a:xfrm>
            <a:off x="4644008" y="908720"/>
            <a:ext cx="3888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Работа над композицией начинается с изготовления </a:t>
            </a:r>
          </a:p>
          <a:p>
            <a:pPr algn="ctr"/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     эскиза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0D8D3E7-2447-4E95-AF03-E9994ED428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672129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025082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FC53B4F-E2BC-4271-AEDE-B7AC056B941C}"/>
              </a:ext>
            </a:extLst>
          </p:cNvPr>
          <p:cNvSpPr/>
          <p:nvPr/>
        </p:nvSpPr>
        <p:spPr>
          <a:xfrm>
            <a:off x="4139952" y="1484784"/>
            <a:ext cx="41764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ctr">
              <a:buFont typeface="Symbol" panose="05050102010706020507" pitchFamily="18" charset="2"/>
              <a:buChar char="·"/>
            </a:pP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Изготовление шаблонов, выкройки из бумаги, из картона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E8AED4D-4E5B-4C63-920B-FD8C7C1242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6723" y="1237458"/>
            <a:ext cx="4604805" cy="4383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4100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карта ямала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785794"/>
            <a:ext cx="4714908" cy="5667850"/>
          </a:xfr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857884" y="1214422"/>
            <a:ext cx="300036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 на карту посмотрите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3200" b="1" i="0" u="none" strike="noStrike" cap="none" normalizeH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Ямал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на ней найдите,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Потому что здесь наш дом: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Мы на Севере живем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cs typeface="Arial" pitchFamily="34" charset="0"/>
              </a:rPr>
              <a:t> .</a:t>
            </a:r>
          </a:p>
        </p:txBody>
      </p:sp>
    </p:spTree>
    <p:extLst>
      <p:ext uri="{BB962C8B-B14F-4D97-AF65-F5344CB8AC3E}">
        <p14:creationId xmlns="" xmlns:p14="http://schemas.microsoft.com/office/powerpoint/2010/main" val="226402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6CC412D-CBCA-4AFA-BFBD-A642E0355231}"/>
              </a:ext>
            </a:extLst>
          </p:cNvPr>
          <p:cNvSpPr/>
          <p:nvPr/>
        </p:nvSpPr>
        <p:spPr>
          <a:xfrm>
            <a:off x="5724128" y="2151727"/>
            <a:ext cx="30963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Перенос выкройки  на фетр определенных цветов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0CEBC70-2126-40B4-8BBF-08F87EE300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54819" y="1112304"/>
            <a:ext cx="5219454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41207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4E2ED7D-0C20-4A09-8D87-2DF89656F4C4}"/>
              </a:ext>
            </a:extLst>
          </p:cNvPr>
          <p:cNvSpPr/>
          <p:nvPr/>
        </p:nvSpPr>
        <p:spPr>
          <a:xfrm>
            <a:off x="656386" y="874455"/>
            <a:ext cx="3851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Вырезание всех составных элементов, деталей, фигурок </a:t>
            </a:r>
            <a:r>
              <a:rPr lang="ru-RU" sz="32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будущей иллюстрации</a:t>
            </a:r>
            <a:endParaRPr lang="ru-RU" sz="32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2A361A7-89EE-49DC-86DA-65A22E35D4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836" y="907596"/>
            <a:ext cx="3476572" cy="3564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1BB19636-2573-4ACF-8083-6EFABA28D934}"/>
              </a:ext>
            </a:extLst>
          </p:cNvPr>
          <p:cNvSpPr/>
          <p:nvPr/>
        </p:nvSpPr>
        <p:spPr>
          <a:xfrm>
            <a:off x="4824537" y="4797152"/>
            <a:ext cx="34198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Создание основы для </a:t>
            </a:r>
            <a:r>
              <a:rPr lang="ru-RU" sz="32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иллюстрации </a:t>
            </a:r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из плотного фетра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AEF4657-07AF-4B48-8BA2-8DCC67CE97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3500438"/>
            <a:ext cx="2947948" cy="2937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56238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F6139DF-4D0B-4860-8A82-0985ACF93488}"/>
              </a:ext>
            </a:extLst>
          </p:cNvPr>
          <p:cNvSpPr/>
          <p:nvPr/>
        </p:nvSpPr>
        <p:spPr>
          <a:xfrm>
            <a:off x="4139952" y="1063164"/>
            <a:ext cx="466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Symbol" panose="05050102010706020507" pitchFamily="18" charset="2"/>
              <a:buChar char="·"/>
            </a:pP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Сборка деталей: раскладывание  и приклеивание деталей аппликации </a:t>
            </a:r>
            <a:r>
              <a:rPr lang="ru-RU" sz="36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на основу.</a:t>
            </a:r>
            <a:endParaRPr lang="ru-RU" sz="36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112A554-1A6A-4449-AF18-BE974C956A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97" y="947616"/>
            <a:ext cx="3231661" cy="3416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AA4C688-D121-4B78-AB48-FA597947D2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3458090"/>
            <a:ext cx="2947940" cy="3305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640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4A96A4A-6D65-41F5-BA5F-41D4D346ECCA}"/>
              </a:ext>
            </a:extLst>
          </p:cNvPr>
          <p:cNvSpPr/>
          <p:nvPr/>
        </p:nvSpPr>
        <p:spPr>
          <a:xfrm flipH="1">
            <a:off x="5796136" y="1627058"/>
            <a:ext cx="3347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Картина - иллюстрация для разговорника готова!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FFAEF0A-E6B7-48E4-8F21-3696213E57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49" y="1254770"/>
            <a:ext cx="5797947" cy="4348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97217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C955C6E-1AE4-41C9-8394-6A0471B51D70}"/>
              </a:ext>
            </a:extLst>
          </p:cNvPr>
          <p:cNvSpPr/>
          <p:nvPr/>
        </p:nvSpPr>
        <p:spPr>
          <a:xfrm>
            <a:off x="5796136" y="1659285"/>
            <a:ext cx="26997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Symbol" panose="05050102010706020507" pitchFamily="18" charset="2"/>
              <a:buChar char="·"/>
            </a:pPr>
            <a:r>
              <a:rPr lang="ru-RU" sz="32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Полученные картины - иллюстрации дополняются переводом, оформляются в виде книжки.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E18DC27-4A12-493B-9907-161197E37E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785794"/>
            <a:ext cx="4286280" cy="547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86361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0659F02-7363-43F7-B11E-9E30C66CF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634" y="4000504"/>
            <a:ext cx="3094774" cy="2137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CCA5757-5103-4A2F-8BC6-E7D804E848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4357694"/>
            <a:ext cx="3017090" cy="1982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7F71CFE-B3BF-4750-AB22-22B0569BE4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928670"/>
            <a:ext cx="2087067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23C9706-453F-46BD-9424-220FDDC3ED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2" y="1428735"/>
            <a:ext cx="3073037" cy="200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F2C74B5E-DA35-432A-8315-D52D4934FC42}"/>
              </a:ext>
            </a:extLst>
          </p:cNvPr>
          <p:cNvSpPr/>
          <p:nvPr/>
        </p:nvSpPr>
        <p:spPr>
          <a:xfrm>
            <a:off x="3500430" y="1857364"/>
            <a:ext cx="25461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Показ русско-ненецкого разговорника </a:t>
            </a:r>
            <a:r>
              <a:rPr lang="ru-RU" sz="2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сверстникам</a:t>
            </a:r>
            <a:r>
              <a:rPr lang="ru-RU" sz="28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, знакомство с  фразами, с лексиконом ненцев.</a:t>
            </a:r>
          </a:p>
        </p:txBody>
      </p:sp>
    </p:spTree>
    <p:extLst>
      <p:ext uri="{BB962C8B-B14F-4D97-AF65-F5344CB8AC3E}">
        <p14:creationId xmlns="" xmlns:p14="http://schemas.microsoft.com/office/powerpoint/2010/main" val="4042815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2A12B344-0F28-46EA-B048-7B14AEA3A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16" y="803629"/>
            <a:ext cx="7596274" cy="5697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21477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71480"/>
            <a:ext cx="814393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Monotype Corsiva" pitchFamily="66" charset="0"/>
              </a:rPr>
              <a:t>Любовь маленького человека- дошкольника к Родине начинается с отношения к самым близким  людям.</a:t>
            </a:r>
          </a:p>
        </p:txBody>
      </p:sp>
      <p:pic>
        <p:nvPicPr>
          <p:cNvPr id="4" name="Содержимое 3" descr="проект 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407938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проект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7" y="1285861"/>
            <a:ext cx="414340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14348" y="4143380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11" name="Содержимое 3" descr="проект 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14744" y="3973618"/>
            <a:ext cx="4000528" cy="2494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28662" y="4000504"/>
            <a:ext cx="257176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Очень важно привить детям чувство любви и привязанности к природным и культурным ценностям родного края.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615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1142984"/>
            <a:ext cx="2071702" cy="4572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Мой северный народ – ненцы, это яркий пример неизменной любви к своей земле.</a:t>
            </a:r>
            <a:r>
              <a:rPr lang="ru-RU" sz="2400" b="1" dirty="0">
                <a:latin typeface="Monotype Corsiva" pitchFamily="66" charset="0"/>
              </a:rPr>
              <a:t/>
            </a:r>
            <a:br>
              <a:rPr lang="ru-RU" sz="2400" b="1" dirty="0">
                <a:latin typeface="Monotype Corsiva" pitchFamily="66" charset="0"/>
              </a:rPr>
            </a:b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6" name="Содержимое 3" descr="проект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14422"/>
            <a:ext cx="611814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868" y="1000108"/>
            <a:ext cx="5043494" cy="1857388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Monotype Corsiva" pitchFamily="66" charset="0"/>
              </a:rPr>
              <a:t>Очень рано в мир ребенка входит природа родного края, которая выступает в роли первого педагога, знакомящего его с малой родиной</a:t>
            </a:r>
            <a:r>
              <a:rPr lang="ru-RU" sz="2800" dirty="0"/>
              <a:t>.</a:t>
            </a:r>
          </a:p>
        </p:txBody>
      </p:sp>
      <p:pic>
        <p:nvPicPr>
          <p:cNvPr id="4" name="Содержимое 3" descr="проект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3530" y="1000108"/>
            <a:ext cx="2201468" cy="3308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проект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65480" y="3383623"/>
            <a:ext cx="3213382" cy="2902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EC408A8-CDDD-4C82-915C-F70379FBD0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242" y="3120559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1537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Monotype Corsiva" pitchFamily="66" charset="0"/>
              </a:rPr>
              <a:t>У каждого народа есть  родной язык</a:t>
            </a:r>
          </a:p>
        </p:txBody>
      </p:sp>
      <p:pic>
        <p:nvPicPr>
          <p:cNvPr id="7" name="Содержимое 6" descr="проект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69611"/>
            <a:ext cx="8229600" cy="432054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роект 10.pn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857224" y="285728"/>
            <a:ext cx="7610504" cy="1785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проект12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428596" y="3429000"/>
            <a:ext cx="3857625" cy="292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проект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6248" y="1857364"/>
            <a:ext cx="4643438" cy="31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ект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5572164" cy="4834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072198" y="1357298"/>
            <a:ext cx="2571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Цель проекта: </a:t>
            </a: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создание </a:t>
            </a:r>
            <a:r>
              <a:rPr lang="ru-RU" sz="2800" b="1" dirty="0" err="1">
                <a:solidFill>
                  <a:schemeClr val="tx2"/>
                </a:solidFill>
                <a:latin typeface="Monotype Corsiva" pitchFamily="66" charset="0"/>
              </a:rPr>
              <a:t>русско</a:t>
            </a: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- ненецкого разговорника  для  </a:t>
            </a:r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сохранения  и популяризации </a:t>
            </a: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языков коренных малочисленных народов Севера.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142984"/>
            <a:ext cx="807249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Развитие творческих способностей через иллюстрирование русско-ненецкого разговорника,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положительного эмоционально- ценностного отношения 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 малой Родине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Познакомить сверстников с фразами, с лексиконом ненцев, расширять кругозор о культуре, жизни и быте, коренных малочисленных народов Севера, формировать познавательный интерес к  культурному наследию коренных народов Севера</a:t>
            </a:r>
            <a:endParaRPr kumimoji="0" lang="ru-RU" sz="26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Воспитывать любовь к малой Родине, уважение к культуре, традициями и быту малых народов Севера, продолжать формировать чувство гордости и уважения к своей малой родине.</a:t>
            </a:r>
            <a:endParaRPr kumimoji="0" lang="ru-RU" sz="26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747</TotalTime>
  <Words>391</Words>
  <Application>Microsoft Office PowerPoint</Application>
  <PresentationFormat>Экран (4:3)</PresentationFormat>
  <Paragraphs>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          </vt:lpstr>
      <vt:lpstr> </vt:lpstr>
      <vt:lpstr>Любовь маленького человека- дошкольника к Родине начинается с отношения к самым близким  людям.</vt:lpstr>
      <vt:lpstr>                  Мой северный народ – ненцы, это яркий пример неизменной любви к своей земле. </vt:lpstr>
      <vt:lpstr>Очень рано в мир ребенка входит природа родного края, которая выступает в роли первого педагога, знакомящего его с малой родиной.</vt:lpstr>
      <vt:lpstr>У каждого народа есть  родной язык</vt:lpstr>
      <vt:lpstr>Слайд 7</vt:lpstr>
      <vt:lpstr>Слайд 8</vt:lpstr>
      <vt:lpstr>Слайд 9</vt:lpstr>
      <vt:lpstr>   Оборудование </vt:lpstr>
      <vt:lpstr>   Почему эта тема? </vt:lpstr>
      <vt:lpstr> </vt:lpstr>
      <vt:lpstr>  Аппликация в переводе с латинского языка значит «прикладывание».  И является одним из древнейших способов украшения одежды, обуви, предмета быта, жилища, применяемым и поныне у многих народов.  </vt:lpstr>
      <vt:lpstr>  Фетр - это прекрасный текстильный материал, изготовленный из валяной шерсти 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 Творческий проект </dc:title>
  <dc:creator>HP</dc:creator>
  <cp:lastModifiedBy>123</cp:lastModifiedBy>
  <cp:revision>58</cp:revision>
  <dcterms:created xsi:type="dcterms:W3CDTF">2019-04-17T09:38:53Z</dcterms:created>
  <dcterms:modified xsi:type="dcterms:W3CDTF">2020-05-20T17:52:38Z</dcterms:modified>
</cp:coreProperties>
</file>