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0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25C229-4AD4-46CB-BE44-BAD7EBB63B4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AC9834-1899-49BF-A31C-4BB7202F41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Spotlight 7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Module 9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(Grammar revision)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620689"/>
            <a:ext cx="7848872" cy="432048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Well done!</a:t>
            </a:r>
          </a:p>
          <a:p>
            <a:pPr marL="109728" indent="0" algn="ctr">
              <a:buNone/>
            </a:pP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Thank you for </a:t>
            </a:r>
          </a:p>
          <a:p>
            <a:pPr marL="109728" indent="0" algn="ctr">
              <a:buNone/>
            </a:pP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your </a:t>
            </a:r>
          </a:p>
          <a:p>
            <a:pPr marL="109728" indent="0" algn="ctr">
              <a:buNone/>
            </a:pP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attention!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4" y="2930120"/>
            <a:ext cx="3206130" cy="320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5400600"/>
          </a:xfrm>
        </p:spPr>
        <p:txBody>
          <a:bodyPr>
            <a:norm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утвердительных предложениях с исчисляемыми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сущ.во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множ.числе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 need some bananas. </a:t>
            </a:r>
          </a:p>
          <a:p>
            <a:pPr marL="109728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вопросит.предложениях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(предложения и просьбы)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 have some tea?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отриц.предложениях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вопросах 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исч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неисч.сущ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 don’t have any cheese.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>
                <a:latin typeface="Times New Roman" pitchFamily="18" charset="0"/>
                <a:cs typeface="Times New Roman" pitchFamily="18" charset="0"/>
              </a:rPr>
              <a:t>Countable/uncountable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исчисляемые/неисчисляемые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1481329"/>
            <a:ext cx="7571184" cy="3531847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err="1" smtClean="0"/>
              <a:t>исч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336704"/>
            <a:ext cx="8003232" cy="11569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исчисляемые    неисчисляемые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096000" cy="493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00392" cy="607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0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874" y="0"/>
            <a:ext cx="8074451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922114"/>
          </a:xfrm>
        </p:spPr>
        <p:txBody>
          <a:bodyPr/>
          <a:lstStyle/>
          <a:p>
            <a:pPr algn="ctr"/>
            <a:r>
              <a:rPr lang="en-US" dirty="0" smtClean="0"/>
              <a:t>Let’ practice!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1052736"/>
            <a:ext cx="7109781" cy="533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7579035" cy="567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32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7632848" cy="572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4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769" y="-28297"/>
            <a:ext cx="8028384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75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61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Spotlight 7 Module 9 (Grammar revision)</vt:lpstr>
      <vt:lpstr>Countable/uncountable исчисляемые/неисчисляемые</vt:lpstr>
      <vt:lpstr> исчисляемые    неисчисляемые</vt:lpstr>
      <vt:lpstr>Презентация PowerPoint</vt:lpstr>
      <vt:lpstr>Презентация PowerPoint</vt:lpstr>
      <vt:lpstr>Let’ practice!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</dc:creator>
  <cp:lastModifiedBy>teach</cp:lastModifiedBy>
  <cp:revision>10</cp:revision>
  <dcterms:created xsi:type="dcterms:W3CDTF">2020-04-23T15:26:17Z</dcterms:created>
  <dcterms:modified xsi:type="dcterms:W3CDTF">2020-04-23T16:57:29Z</dcterms:modified>
</cp:coreProperties>
</file>