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5uHRtohz3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Georgia" panose="02040502050405020303" pitchFamily="18" charset="0"/>
              </a:rPr>
              <a:t>Текст-описание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79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Описание в объявлении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96291"/>
            <a:ext cx="8915400" cy="441493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Послушайте песню «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ропала собака»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(композитор Владимир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Шаинский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, автор текста Алла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Ламма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www.youtube.com/watch?v=d5uHRtohz3I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Назови признаки пропавшей собаки, которые герой назвал в объявлении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Кличка_______________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Цвет_________________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Пятна________________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Хвост________________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54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Загадки-описания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Прочитай стихотворение Даниила Хармса «Кораблик»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По реке плывет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кораблик.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Он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плывет издалека.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На кораблике четыре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Очень храбрых моряка.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У них ушки на макушке,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У них длинные хвосты,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И страшны им только кошки,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Только кошки да коты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К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то эти храбрые моряки?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Найди их описание в тексте.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72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Три секрета загадки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Предмет, о котором идёт речь в загадке, не называется.</a:t>
            </a:r>
          </a:p>
          <a:p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Говорится о похожем на него предмете.</a:t>
            </a:r>
          </a:p>
          <a:p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Называются такие признаки загадываемого предмета, по которым его можно узнать.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58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Сочини загадку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Допиши загадки, если получится, в рифму.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 ветки на ветку,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Быстрый, как мяч,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Скачет по_________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Рыжий_____________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Домовитая хозяйка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Полетела над лужайкой,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_________________________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_________________________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26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</TotalTime>
  <Words>128</Words>
  <Application>Microsoft Office PowerPoint</Application>
  <PresentationFormat>Широкоэкранный</PresentationFormat>
  <Paragraphs>33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Georgia</vt:lpstr>
      <vt:lpstr>Wingdings 3</vt:lpstr>
      <vt:lpstr>Легкий дым</vt:lpstr>
      <vt:lpstr>Текст-описание</vt:lpstr>
      <vt:lpstr>Описание в объявлении</vt:lpstr>
      <vt:lpstr>Загадки-описания</vt:lpstr>
      <vt:lpstr>Три секрета загадки</vt:lpstr>
      <vt:lpstr>Сочини загадку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Текст-описание</dc:title>
  <dc:creator>YAHOO</dc:creator>
  <cp:lastModifiedBy>YAHOO</cp:lastModifiedBy>
  <cp:revision>3</cp:revision>
  <dcterms:created xsi:type="dcterms:W3CDTF">2020-05-20T06:02:06Z</dcterms:created>
  <dcterms:modified xsi:type="dcterms:W3CDTF">2020-05-20T06:26:08Z</dcterms:modified>
</cp:coreProperties>
</file>