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558325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Всероссийская интеллектуальная викторина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"Дело было вечером , делать было нечего...."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5462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Наша Группа " Золотая рыбка" участвовала во Всероссийской</a:t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dirty="0" smtClean="0">
                <a:solidFill>
                  <a:srgbClr val="0070C0"/>
                </a:solidFill>
              </a:rPr>
              <a:t>интеллектуальной викторине" Дело было вечером , делать было нечего..." по</a:t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dirty="0" smtClean="0">
                <a:solidFill>
                  <a:srgbClr val="0070C0"/>
                </a:solidFill>
              </a:rPr>
              <a:t>произведения Сергея Михалкова. Задания в викторине были очень</a:t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dirty="0" smtClean="0">
                <a:solidFill>
                  <a:srgbClr val="0070C0"/>
                </a:solidFill>
              </a:rPr>
              <a:t>интересные и ребятам с большим интересом их выполняли . Викторина</a:t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dirty="0" smtClean="0">
                <a:solidFill>
                  <a:srgbClr val="0070C0"/>
                </a:solidFill>
              </a:rPr>
              <a:t>помогла вспомнить произведения Сергея Михалкова , которые мы читали. А</a:t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dirty="0" smtClean="0">
                <a:solidFill>
                  <a:srgbClr val="0070C0"/>
                </a:solidFill>
              </a:rPr>
              <a:t>результаты получились хорошие.</a:t>
            </a:r>
            <a:endParaRPr lang="ru-RU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70C0"/>
                </a:solidFill>
              </a:rPr>
              <a:t>Диплом - Гребневой Виктории.</a:t>
            </a:r>
            <a:endParaRPr lang="ru-RU" sz="3600" dirty="0">
              <a:solidFill>
                <a:srgbClr val="0070C0"/>
              </a:solidFill>
            </a:endParaRPr>
          </a:p>
        </p:txBody>
      </p:sp>
      <p:pic>
        <p:nvPicPr>
          <p:cNvPr id="7" name="Содержимое 6" descr="img20200520_1343394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428728" y="1639498"/>
            <a:ext cx="6342093" cy="448666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70C0"/>
                </a:solidFill>
              </a:rPr>
              <a:t>Диплом -Летягиной Анастасии.</a:t>
            </a:r>
            <a:endParaRPr lang="ru-RU" sz="3600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img20200520_1344439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373178" y="1600200"/>
            <a:ext cx="6397643" cy="45259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70C0"/>
                </a:solidFill>
              </a:rPr>
              <a:t>Диплом – Пинчук Арины.</a:t>
            </a:r>
            <a:endParaRPr lang="ru-RU" sz="3600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img20200520_1346308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373178" y="1600200"/>
            <a:ext cx="6397643" cy="452596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70C0"/>
                </a:solidFill>
              </a:rPr>
              <a:t>Диплом – Кузнецовой Алисы.</a:t>
            </a:r>
            <a:endParaRPr lang="ru-RU" sz="3600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img20200520_1348170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357290" y="1571612"/>
            <a:ext cx="6397643" cy="452596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70C0"/>
                </a:solidFill>
              </a:rPr>
              <a:t>Диплом – Долгополова Михаила.</a:t>
            </a:r>
            <a:endParaRPr lang="ru-RU" sz="3600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img20200520_1350213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373178" y="1600200"/>
            <a:ext cx="6397643" cy="452596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70C0"/>
                </a:solidFill>
              </a:rPr>
              <a:t>Благодарственное письмо Ковальской Надежды Васильевны.</a:t>
            </a:r>
            <a:endParaRPr lang="ru-RU" sz="3600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img20200520_1349186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373178" y="1600200"/>
            <a:ext cx="6397643" cy="45259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43</Words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Всероссийская интеллектуальная викторина "Дело было вечером , делать было нечего...." </vt:lpstr>
      <vt:lpstr>Наша Группа " Золотая рыбка" участвовала во Всероссийской интеллектуальной викторине" Дело было вечером , делать было нечего..." по произведения Сергея Михалкова. Задания в викторине были очень интересные и ребятам с большим интересом их выполняли . Викторина помогла вспомнить произведения Сергея Михалкова , которые мы читали. А результаты получились хорошие.</vt:lpstr>
      <vt:lpstr>Диплом - Гребневой Виктории.</vt:lpstr>
      <vt:lpstr>Диплом -Летягиной Анастасии.</vt:lpstr>
      <vt:lpstr>Диплом – Пинчук Арины.</vt:lpstr>
      <vt:lpstr>Диплом – Кузнецовой Алисы.</vt:lpstr>
      <vt:lpstr>Диплом – Долгополова Михаила.</vt:lpstr>
      <vt:lpstr>Благодарственное письмо Ковальской Надежды Васильевны.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Всероссийская интеллектуальная викторина "Дело было вечером , делать было нечего...." </dc:title>
  <dc:creator>Admin</dc:creator>
  <cp:lastModifiedBy>Admin</cp:lastModifiedBy>
  <cp:revision>5</cp:revision>
  <dcterms:created xsi:type="dcterms:W3CDTF">2020-05-20T10:31:20Z</dcterms:created>
  <dcterms:modified xsi:type="dcterms:W3CDTF">2020-05-20T11:27:04Z</dcterms:modified>
</cp:coreProperties>
</file>