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F546-0B9D-4E24-8B04-EFCDC7D740A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24EA-F4B4-479A-96BF-5B014DE45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F546-0B9D-4E24-8B04-EFCDC7D740A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24EA-F4B4-479A-96BF-5B014DE45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F546-0B9D-4E24-8B04-EFCDC7D740A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24EA-F4B4-479A-96BF-5B014DE45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F546-0B9D-4E24-8B04-EFCDC7D740A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24EA-F4B4-479A-96BF-5B014DE45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F546-0B9D-4E24-8B04-EFCDC7D740A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24EA-F4B4-479A-96BF-5B014DE45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F546-0B9D-4E24-8B04-EFCDC7D740A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24EA-F4B4-479A-96BF-5B014DE45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F546-0B9D-4E24-8B04-EFCDC7D740A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24EA-F4B4-479A-96BF-5B014DE45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F546-0B9D-4E24-8B04-EFCDC7D740A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24EA-F4B4-479A-96BF-5B014DE45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F546-0B9D-4E24-8B04-EFCDC7D740A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24EA-F4B4-479A-96BF-5B014DE45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F546-0B9D-4E24-8B04-EFCDC7D740A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24EA-F4B4-479A-96BF-5B014DE45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F546-0B9D-4E24-8B04-EFCDC7D740A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24EA-F4B4-479A-96BF-5B014DE45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9F546-0B9D-4E24-8B04-EFCDC7D740A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924EA-F4B4-479A-96BF-5B014DE452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avatars.mds.yandex.net/get-pdb/1567283/8ec5b4a9-f1db-4cfa-a25b-9b12ea73e155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56591" y="-1"/>
            <a:ext cx="11161240" cy="79749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autumn-natural-flowers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www.freeppt.net/background/autumn-natural-flowers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4" name="Picture 4" descr="https://avatars.mds.yandex.net/get-pdb/1337215/e395c78e-fe0a-4790-be5d-6b5ab056e74f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60032" cy="3037520"/>
          </a:xfrm>
          <a:prstGeom prst="rect">
            <a:avLst/>
          </a:prstGeom>
          <a:noFill/>
        </p:spPr>
      </p:pic>
      <p:pic>
        <p:nvPicPr>
          <p:cNvPr id="15366" name="Picture 6" descr="https://avatars.mds.yandex.net/get-pdb/481001/c3524d2c-daa0-403f-981b-78995c128087/s1200?webp=fal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3520" y="0"/>
            <a:ext cx="4320480" cy="3024336"/>
          </a:xfrm>
          <a:prstGeom prst="rect">
            <a:avLst/>
          </a:prstGeom>
          <a:noFill/>
        </p:spPr>
      </p:pic>
      <p:pic>
        <p:nvPicPr>
          <p:cNvPr id="15368" name="Picture 8" descr="https://www.2do2go.ru/uploads/728a0b7ff6625febeee704425645578d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376066"/>
            <a:ext cx="4788023" cy="3481934"/>
          </a:xfrm>
          <a:prstGeom prst="rect">
            <a:avLst/>
          </a:prstGeom>
          <a:noFill/>
        </p:spPr>
      </p:pic>
      <p:pic>
        <p:nvPicPr>
          <p:cNvPr id="15370" name="Picture 10" descr="https://wallbox.ru/wallpapers/main/201126/5bdf323957ab9ef4742ab954da4d3a5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51512" y="3356992"/>
            <a:ext cx="4392488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autumn-natural-flowers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1663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atin typeface="Gabriola" pitchFamily="82" charset="0"/>
              </a:rPr>
              <a:t>«Явления природы»</a:t>
            </a:r>
            <a:endParaRPr lang="ru-RU" sz="9600" b="1" dirty="0">
              <a:latin typeface="Gabriola" pitchFamily="82" charset="0"/>
            </a:endParaRPr>
          </a:p>
        </p:txBody>
      </p:sp>
      <p:pic>
        <p:nvPicPr>
          <p:cNvPr id="13314" name="Picture 2" descr="https://fs00.infourok.ru/images/doc/242/224612/2/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709428"/>
            <a:ext cx="6864762" cy="514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www.freeppt.net/background/autumn-natural-flowers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180528" y="1772816"/>
            <a:ext cx="946854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latin typeface="Gabriola" pitchFamily="82" charset="0"/>
              </a:rPr>
              <a:t>Цель: узнать </a:t>
            </a:r>
            <a:r>
              <a:rPr lang="ru-RU" sz="11500" b="1" dirty="0">
                <a:latin typeface="Gabriola" pitchFamily="82" charset="0"/>
              </a:rPr>
              <a:t>о явлениях  природы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autumn-natural-flowers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6" name="Picture 2" descr="https://im0-tub-ru.yandex.net/i?id=85a63718209824b62d81010460967324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73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autumn-natural-flowers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https://okrmir1234.ru/wp-content/uploads/2018/09/7-4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2"/>
            <a:ext cx="9144000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autumn-natural-flowers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Содержимое 4" descr="гдз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autumn-natural-flowers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20688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latin typeface="Gabriola" pitchFamily="82" charset="0"/>
              </a:rPr>
              <a:t>Спасибо за урок!</a:t>
            </a:r>
            <a:endParaRPr lang="ru-RU" sz="11500" b="1" dirty="0">
              <a:latin typeface="Gabriola" pitchFamily="82" charset="0"/>
            </a:endParaRPr>
          </a:p>
        </p:txBody>
      </p:sp>
      <p:pic>
        <p:nvPicPr>
          <p:cNvPr id="8194" name="Picture 2" descr="https://steemitimages.com/p/C3TZR1g81UNaPs7vzNXHueW5ZM76DSHWEY7onmfLxcK2iNyyCm6r7HCGPaBSp9onatcoQKj56hsASYn169v3U99D6ukvJ5LuxPCUYyx5nTGo9EyYt8BK4Ds?format=match&amp;mode=fi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276872"/>
            <a:ext cx="6480720" cy="4860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autumn-natural-flowers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14</Words>
  <Application>Microsoft Office PowerPoint</Application>
  <PresentationFormat>Экран (4:3)</PresentationFormat>
  <Paragraphs>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Liza</dc:creator>
  <cp:lastModifiedBy>Liza</cp:lastModifiedBy>
  <cp:revision>4</cp:revision>
  <dcterms:created xsi:type="dcterms:W3CDTF">2019-09-23T13:02:13Z</dcterms:created>
  <dcterms:modified xsi:type="dcterms:W3CDTF">2019-09-23T13:32:34Z</dcterms:modified>
</cp:coreProperties>
</file>