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8" r:id="rId3"/>
    <p:sldId id="290" r:id="rId4"/>
    <p:sldId id="291" r:id="rId5"/>
    <p:sldId id="289" r:id="rId6"/>
    <p:sldId id="297" r:id="rId7"/>
    <p:sldId id="294" r:id="rId8"/>
    <p:sldId id="27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007000"/>
    <a:srgbClr val="0042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75143-06B5-4291-9E25-3C103BC700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EE39D-4FD3-4430-911F-4529D297BF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61C26-EBF8-4CB4-A5A8-3947C1C1AA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E5EB8-D185-44BE-8D0A-4FD35838BB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F96035-149D-4195-AE9D-5E69ED90C9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41784-1B4D-42E8-95A0-D0428FD3A0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CAC27-A2BA-4A2F-AAF6-B37671D77E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1B6C0-EBFD-4428-962A-F568AE848C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32ECF-C25B-4874-B958-DF68947EEF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9221F-38BF-417A-B123-82391D0DB9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180DE-8F6A-43C7-BEB0-48DDDDB0B8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26337A9-4CA3-41EA-B2F9-9795187B6FF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en_pobedy_str_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7944" y="1268760"/>
            <a:ext cx="5076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B00000"/>
                </a:solidFill>
              </a:rPr>
              <a:t>День Победы</a:t>
            </a:r>
            <a:endParaRPr lang="ru-RU" sz="6000" b="1" i="1" dirty="0">
              <a:solidFill>
                <a:srgbClr val="B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ullhdoboi.ru/_ph/24/4034580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268760"/>
            <a:ext cx="7020272" cy="422766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flipH="1">
            <a:off x="1331640" y="188640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B00000"/>
                </a:solidFill>
              </a:rPr>
              <a:t>9 мая-День Победы!</a:t>
            </a:r>
            <a:endParaRPr lang="ru-RU" sz="6000" b="1" dirty="0">
              <a:solidFill>
                <a:srgbClr val="B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44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-238184"/>
            <a:ext cx="36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B00000"/>
                </a:solidFill>
              </a:rPr>
              <a:t>Начало войны</a:t>
            </a:r>
            <a:endParaRPr lang="ru-RU" sz="6000" b="1" i="1" dirty="0">
              <a:solidFill>
                <a:srgbClr val="B00000"/>
              </a:solidFill>
            </a:endParaRPr>
          </a:p>
        </p:txBody>
      </p:sp>
      <p:pic>
        <p:nvPicPr>
          <p:cNvPr id="3" name="Picture 5" descr="a9f4222015d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6084168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762_233124354_b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8645" y="0"/>
            <a:ext cx="5269522" cy="4005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flipH="1">
            <a:off x="6291272" y="4646702"/>
            <a:ext cx="26997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B00000"/>
                </a:solidFill>
              </a:rPr>
              <a:t>22 июня 1941 год</a:t>
            </a:r>
            <a:endParaRPr lang="ru-RU" sz="4800" b="1" i="1" dirty="0">
              <a:solidFill>
                <a:srgbClr val="B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87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-99392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B00000"/>
                </a:solidFill>
              </a:rPr>
              <a:t>Дети войны</a:t>
            </a:r>
            <a:endParaRPr lang="ru-RU" sz="6600" b="1" i="1" dirty="0">
              <a:solidFill>
                <a:srgbClr val="B00000"/>
              </a:solidFill>
            </a:endParaRPr>
          </a:p>
        </p:txBody>
      </p:sp>
      <p:pic>
        <p:nvPicPr>
          <p:cNvPr id="3" name="Picture 6" descr="04_warkids_806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5350" y="908720"/>
            <a:ext cx="4438650" cy="591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young-soldier-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0" y="908720"/>
            <a:ext cx="4500500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271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rasrab.net/wordpress/wp-content/themes/twentyten/images/user/manager/vladimir2/4f3461bf1c2d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403713"/>
            <a:ext cx="4896544" cy="3328223"/>
          </a:xfrm>
          <a:prstGeom prst="rect">
            <a:avLst/>
          </a:prstGeom>
          <a:noFill/>
        </p:spPr>
      </p:pic>
      <p:pic>
        <p:nvPicPr>
          <p:cNvPr id="3" name="Picture 2" descr="http://samlib.ru/img/e/efremow_a_n/opisxmesoldata/fronttreu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0"/>
            <a:ext cx="4616219" cy="34037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52127" y="75490"/>
            <a:ext cx="31779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B00000"/>
                </a:solidFill>
              </a:rPr>
              <a:t>Жизнь во время войны</a:t>
            </a:r>
            <a:endParaRPr lang="ru-RU" sz="6000" b="1" i="1" dirty="0">
              <a:solidFill>
                <a:srgbClr val="B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3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85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6323" y="980728"/>
            <a:ext cx="6877677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31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ndtol.ru/userfiles/news/large/895_s-dnem-velikoy-pobedy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14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apoc.trbo.yandex.net/tapoc_secure_proxy/649a6da38fe43606f04ebee761e361e2?url=http%3A%2F%2Fvpkf.ru%2Fuploads%2Fpost-2173-0-11529700-13680334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820472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6">
  <a:themeElements>
    <a:clrScheme name="9 мая_07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Презентация6</Template>
  <TotalTime>364</TotalTime>
  <Words>18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Times New Roman</vt:lpstr>
      <vt:lpstr>Презентация6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Победы</dc:title>
  <dc:creator>Admin</dc:creator>
  <cp:lastModifiedBy>Екатерина Цыганова</cp:lastModifiedBy>
  <cp:revision>47</cp:revision>
  <dcterms:created xsi:type="dcterms:W3CDTF">2013-05-07T10:45:36Z</dcterms:created>
  <dcterms:modified xsi:type="dcterms:W3CDTF">2020-05-20T22:42:03Z</dcterms:modified>
</cp:coreProperties>
</file>