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86" d="100"/>
          <a:sy n="86" d="100"/>
        </p:scale>
        <p:origin x="86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9FE54-9D02-440F-94CB-AE02F3F043AE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7907F-C51D-4383-9FD2-DFE4944A37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492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7907F-C51D-4383-9FD2-DFE4944A37A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59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857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307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394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00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84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60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14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552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204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5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56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9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47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505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168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38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0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05F02E6B-1B20-42C4-AF13-1355C121C58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8FBFCA0-DE8F-48FF-BF1C-B99D78C52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4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4176464"/>
          </a:xfrm>
        </p:spPr>
        <p:txBody>
          <a:bodyPr/>
          <a:lstStyle/>
          <a:p>
            <a:r>
              <a:rPr lang="en-US" sz="8000" dirty="0" smtClean="0">
                <a:solidFill>
                  <a:srgbClr val="FFFF00"/>
                </a:solidFill>
              </a:rPr>
              <a:t>   Art </a:t>
            </a:r>
            <a:r>
              <a:rPr lang="en-US" sz="8000" dirty="0" smtClean="0">
                <a:solidFill>
                  <a:srgbClr val="FFFF00"/>
                </a:solidFill>
              </a:rPr>
              <a:t>&amp; Design </a:t>
            </a:r>
            <a:r>
              <a:rPr lang="en-US" sz="8000" dirty="0" smtClean="0">
                <a:solidFill>
                  <a:srgbClr val="FFFF00"/>
                </a:solidFill>
              </a:rPr>
              <a:t>                    </a:t>
            </a:r>
            <a:r>
              <a:rPr lang="en-US" dirty="0" smtClean="0">
                <a:solidFill>
                  <a:srgbClr val="FFFF00"/>
                </a:solidFill>
                <a:latin typeface="Jokerman LET" pitchFamily="2" charset="0"/>
              </a:rPr>
              <a:t>Painting  </a:t>
            </a:r>
            <a:r>
              <a:rPr lang="en-US" dirty="0" smtClean="0">
                <a:solidFill>
                  <a:srgbClr val="FFFF00"/>
                </a:solidFill>
                <a:latin typeface="Jokerman LET" pitchFamily="2" charset="0"/>
              </a:rPr>
              <a:t>styles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4197" y="4581128"/>
            <a:ext cx="2768352" cy="1440160"/>
          </a:xfrm>
        </p:spPr>
        <p:txBody>
          <a:bodyPr>
            <a:normAutofit/>
          </a:bodyPr>
          <a:lstStyle/>
          <a:p>
            <a:r>
              <a:rPr lang="en-US" sz="1200" dirty="0" smtClean="0"/>
              <a:t>Made by Liza </a:t>
            </a:r>
            <a:r>
              <a:rPr lang="en-US" sz="1200" dirty="0" err="1" smtClean="0"/>
              <a:t>krasovskaya</a:t>
            </a:r>
            <a:endParaRPr lang="en-US" sz="1200" dirty="0" smtClean="0"/>
          </a:p>
          <a:p>
            <a:r>
              <a:rPr lang="en-US" sz="1200" dirty="0" smtClean="0"/>
              <a:t> </a:t>
            </a:r>
            <a:r>
              <a:rPr lang="en-US" sz="1200" dirty="0" smtClean="0"/>
              <a:t>the 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form</a:t>
            </a:r>
          </a:p>
          <a:p>
            <a:r>
              <a:rPr lang="en-US" sz="1200" dirty="0" smtClean="0"/>
              <a:t>Based on </a:t>
            </a:r>
            <a:r>
              <a:rPr lang="en-US" sz="1200" dirty="0" smtClean="0"/>
              <a:t>Spotlight “9”</a:t>
            </a:r>
            <a:endParaRPr lang="en-US" sz="1200" dirty="0" smtClean="0"/>
          </a:p>
          <a:p>
            <a:endParaRPr lang="ru-RU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Painting styles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                               Salvador Dali</a:t>
            </a:r>
          </a:p>
          <a:p>
            <a:pPr>
              <a:buNone/>
            </a:pPr>
            <a:r>
              <a:rPr lang="en-US" dirty="0" smtClean="0"/>
              <a:t>                                                 The Surrealist style</a:t>
            </a:r>
          </a:p>
          <a:p>
            <a:pPr>
              <a:buNone/>
            </a:pPr>
            <a:r>
              <a:rPr lang="en-US" dirty="0" smtClean="0"/>
              <a:t>                                      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(1904 -1989)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Spanish </a:t>
            </a:r>
            <a:r>
              <a:rPr lang="en-US" dirty="0" smtClean="0"/>
              <a:t>painter</a:t>
            </a:r>
            <a:endParaRPr lang="ru-RU" dirty="0"/>
          </a:p>
        </p:txBody>
      </p:sp>
      <p:pic>
        <p:nvPicPr>
          <p:cNvPr id="2050" name="Picture 2" descr="Картинка 3 из 1196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2808312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Картинка 7 из 1202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284984"/>
            <a:ext cx="2664296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Rene Magritte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08680"/>
            <a:ext cx="8229600" cy="532863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                                         </a:t>
            </a:r>
            <a:r>
              <a:rPr lang="en-US" dirty="0" smtClean="0">
                <a:solidFill>
                  <a:schemeClr val="tx1"/>
                </a:solidFill>
              </a:rPr>
              <a:t>   1898 </a:t>
            </a:r>
            <a:r>
              <a:rPr lang="en-US" dirty="0" smtClean="0">
                <a:solidFill>
                  <a:schemeClr val="tx1"/>
                </a:solidFill>
              </a:rPr>
              <a:t>– 1967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                                            Brussels, Belgium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                                             Surrealist</a:t>
            </a:r>
          </a:p>
        </p:txBody>
      </p:sp>
      <p:pic>
        <p:nvPicPr>
          <p:cNvPr id="20482" name="Picture 2" descr="Картинка 31 из 84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3528392" cy="5184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484" name="Picture 4" descr="Картинка 30 из 84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708921"/>
            <a:ext cx="4032448" cy="37444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George Braque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                        1907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</a:t>
            </a:r>
            <a:r>
              <a:rPr lang="en-US" dirty="0" smtClean="0"/>
              <a:t>Terrace of a hotel          </a:t>
            </a:r>
            <a:endParaRPr lang="ru-RU" dirty="0"/>
          </a:p>
        </p:txBody>
      </p:sp>
      <p:pic>
        <p:nvPicPr>
          <p:cNvPr id="21506" name="Picture 2" descr="Картинка 3 из 94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41496"/>
            <a:ext cx="2592287" cy="43204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508" name="Picture 4" descr="Картинка 5 из 94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772816"/>
            <a:ext cx="2705869" cy="35283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0" name="Picture 2" descr="http://im7-tub-ru.yandex.net/i?id=391488110-47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276872"/>
            <a:ext cx="10001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Pablo Picasso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2530" name="Picture 2" descr="Картинка 7 из 624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124745"/>
            <a:ext cx="3240360" cy="33123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2532" name="Picture 4" descr="Картинка 919 из 624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356992"/>
            <a:ext cx="4574282" cy="293104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25224"/>
            <a:ext cx="6343672" cy="70986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14500"/>
            <a:ext cx="8229600" cy="4925144"/>
          </a:xfrm>
        </p:spPr>
        <p:txBody>
          <a:bodyPr/>
          <a:lstStyle/>
          <a:p>
            <a:r>
              <a:rPr lang="en-US" dirty="0" smtClean="0"/>
              <a:t>                                          Spanish cuisine</a:t>
            </a:r>
            <a:endParaRPr lang="ru-RU" dirty="0"/>
          </a:p>
        </p:txBody>
      </p:sp>
      <p:pic>
        <p:nvPicPr>
          <p:cNvPr id="23554" name="Picture 2" descr="Картинка 920 из 624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3"/>
            <a:ext cx="3037259" cy="2520279"/>
          </a:xfrm>
          <a:prstGeom prst="rect">
            <a:avLst/>
          </a:prstGeom>
          <a:noFill/>
        </p:spPr>
      </p:pic>
      <p:pic>
        <p:nvPicPr>
          <p:cNvPr id="23556" name="Picture 4" descr="Картинка 25 из 624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3" y="2996952"/>
            <a:ext cx="4750345" cy="333910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    Portrait</a:t>
            </a:r>
            <a:r>
              <a:rPr lang="en-US" sz="2000" dirty="0" smtClean="0">
                <a:solidFill>
                  <a:srgbClr val="FFFF00"/>
                </a:solidFill>
              </a:rPr>
              <a:t>, landscape, sculpture, abstract, still life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/>
              <a:t>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AutoNum type="arabicPlain"/>
            </a:pPr>
            <a:endParaRPr lang="en-US" sz="1400" dirty="0" smtClean="0"/>
          </a:p>
          <a:p>
            <a:pPr>
              <a:buAutoNum type="arabicPlain"/>
            </a:pPr>
            <a:endParaRPr lang="en-US" sz="1400" dirty="0" smtClean="0"/>
          </a:p>
          <a:p>
            <a:pPr>
              <a:buAutoNum type="arabicPlain"/>
            </a:pPr>
            <a:endParaRPr lang="en-US" sz="1400" dirty="0" smtClean="0"/>
          </a:p>
          <a:p>
            <a:pPr>
              <a:buAutoNum type="arabicPlain"/>
            </a:pPr>
            <a:endParaRPr lang="en-US" sz="1400" dirty="0" smtClean="0"/>
          </a:p>
          <a:p>
            <a:pPr>
              <a:buAutoNum type="arabicPlain"/>
            </a:pPr>
            <a:endParaRPr lang="en-US" sz="1400" dirty="0" smtClean="0"/>
          </a:p>
          <a:p>
            <a:pPr>
              <a:buAutoNum type="arabicPlain"/>
            </a:pPr>
            <a:endParaRPr lang="en-US" sz="1400" dirty="0" smtClean="0"/>
          </a:p>
          <a:p>
            <a:pPr>
              <a:buAutoNum type="arabicPlain"/>
            </a:pPr>
            <a:endParaRPr lang="en-US" sz="1400" dirty="0" smtClean="0"/>
          </a:p>
          <a:p>
            <a:pPr>
              <a:buAutoNum type="arabicPlain"/>
            </a:pPr>
            <a:endParaRPr lang="en-US" sz="1400" dirty="0" smtClean="0"/>
          </a:p>
          <a:p>
            <a:pPr>
              <a:buAutoNum type="arabicPlain"/>
            </a:pPr>
            <a:endParaRPr lang="en-US" sz="1400" dirty="0" smtClean="0"/>
          </a:p>
          <a:p>
            <a:pPr>
              <a:buAutoNum type="arabicPlain"/>
            </a:pPr>
            <a:endParaRPr lang="ru-RU" sz="1400" dirty="0"/>
          </a:p>
        </p:txBody>
      </p:sp>
      <p:pic>
        <p:nvPicPr>
          <p:cNvPr id="24578" name="Picture 2" descr="Картинка 16 из 1528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2376264" cy="2304256"/>
          </a:xfrm>
          <a:prstGeom prst="rect">
            <a:avLst/>
          </a:prstGeom>
          <a:noFill/>
        </p:spPr>
      </p:pic>
      <p:pic>
        <p:nvPicPr>
          <p:cNvPr id="24580" name="Picture 4" descr="Картинка 15 из 2126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196752"/>
            <a:ext cx="1941612" cy="2304256"/>
          </a:xfrm>
          <a:prstGeom prst="rect">
            <a:avLst/>
          </a:prstGeom>
          <a:noFill/>
        </p:spPr>
      </p:pic>
      <p:pic>
        <p:nvPicPr>
          <p:cNvPr id="24582" name="Picture 6" descr="Картинка 25 из 1763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196752"/>
            <a:ext cx="2592288" cy="2232248"/>
          </a:xfrm>
          <a:prstGeom prst="rect">
            <a:avLst/>
          </a:prstGeom>
          <a:noFill/>
        </p:spPr>
      </p:pic>
      <p:pic>
        <p:nvPicPr>
          <p:cNvPr id="24584" name="Picture 8" descr="Картинка 10 из 1540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149080"/>
            <a:ext cx="2736304" cy="2016224"/>
          </a:xfrm>
          <a:prstGeom prst="rect">
            <a:avLst/>
          </a:prstGeom>
          <a:noFill/>
        </p:spPr>
      </p:pic>
      <p:pic>
        <p:nvPicPr>
          <p:cNvPr id="24586" name="Picture 10" descr="Картинка 9 из 14845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5" y="4149080"/>
            <a:ext cx="2880319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585858"/>
      </a:dk1>
      <a:lt1>
        <a:sysClr val="window" lastClr="FCFCFC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585858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561</TotalTime>
  <Words>78</Words>
  <Application>Microsoft Office PowerPoint</Application>
  <PresentationFormat>Экран (4:3)</PresentationFormat>
  <Paragraphs>44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Jokerman LET</vt:lpstr>
      <vt:lpstr>Wingdings 3</vt:lpstr>
      <vt:lpstr>Ион (конференц-зал)</vt:lpstr>
      <vt:lpstr>   Art &amp; Design                     Painting  styles</vt:lpstr>
      <vt:lpstr>Painting styles</vt:lpstr>
      <vt:lpstr>Rene Magritte</vt:lpstr>
      <vt:lpstr>George Braque</vt:lpstr>
      <vt:lpstr>Pablo Picasso</vt:lpstr>
      <vt:lpstr>Презентация PowerPoint</vt:lpstr>
      <vt:lpstr>    Portrait, landscape, sculpture, abstract, still life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Alexey</cp:lastModifiedBy>
  <cp:revision>59</cp:revision>
  <dcterms:created xsi:type="dcterms:W3CDTF">2012-08-03T10:41:09Z</dcterms:created>
  <dcterms:modified xsi:type="dcterms:W3CDTF">2020-05-21T12:28:57Z</dcterms:modified>
</cp:coreProperties>
</file>