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28.jpeg" ContentType="image/jpeg"/>
  <Override PartName="/ppt/media/image1.png" ContentType="image/png"/>
  <Override PartName="/ppt/media/image7.jpeg" ContentType="image/jpeg"/>
  <Override PartName="/ppt/media/image2.png" ContentType="image/png"/>
  <Override PartName="/ppt/media/image17.jpeg" ContentType="image/jpeg"/>
  <Override PartName="/ppt/media/image3.png" ContentType="image/png"/>
  <Override PartName="/ppt/media/image9.jpeg" ContentType="image/jpeg"/>
  <Override PartName="/ppt/media/image4.png" ContentType="image/png"/>
  <Override PartName="/ppt/media/image45.jpeg" ContentType="image/jpeg"/>
  <Override PartName="/ppt/media/image6.jpeg" ContentType="image/jpeg"/>
  <Override PartName="/ppt/media/image5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png" ContentType="image/png"/>
  <Override PartName="/ppt/media/image27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  <Override PartName="/ppt/media/image39.jpeg" ContentType="image/jpeg"/>
  <Override PartName="/ppt/media/image40.jpeg" ContentType="image/jpeg"/>
  <Override PartName="/ppt/media/image41.jpeg" ContentType="image/jpeg"/>
  <Override PartName="/ppt/media/image42.jpeg" ContentType="image/jpeg"/>
  <Override PartName="/ppt/media/image43.jpeg" ContentType="image/jpeg"/>
  <Override PartName="/ppt/media/image44.jpeg" ContentType="image/jpe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3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2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320" y="405900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088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088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088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4059000"/>
            <a:ext cx="2920680" cy="209088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4059000"/>
            <a:ext cx="2920680" cy="209088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4059000"/>
            <a:ext cx="2920680" cy="209088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280" cy="438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280" cy="585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280" cy="438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152320" y="405900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2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2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152320" y="405900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088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088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088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04000" y="4059000"/>
            <a:ext cx="2920680" cy="209088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571200" y="4059000"/>
            <a:ext cx="2920680" cy="209088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638040" y="4059000"/>
            <a:ext cx="2920680" cy="209088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280" cy="438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280" cy="585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5152320" y="405900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2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2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5152320" y="405900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088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088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088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504000" y="4059000"/>
            <a:ext cx="2920680" cy="209088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 type="body"/>
          </p:nvPr>
        </p:nvSpPr>
        <p:spPr>
          <a:xfrm>
            <a:off x="3571200" y="4059000"/>
            <a:ext cx="2920680" cy="209088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 type="body"/>
          </p:nvPr>
        </p:nvSpPr>
        <p:spPr>
          <a:xfrm>
            <a:off x="6638040" y="4059000"/>
            <a:ext cx="2920680" cy="209088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280" cy="438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280" cy="585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5152320" y="405900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2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2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4" name="PlaceHolder 5"/>
          <p:cNvSpPr>
            <a:spLocks noGrp="1"/>
          </p:cNvSpPr>
          <p:nvPr>
            <p:ph type="body"/>
          </p:nvPr>
        </p:nvSpPr>
        <p:spPr>
          <a:xfrm>
            <a:off x="5152320" y="405900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088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088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088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9" name="PlaceHolder 5"/>
          <p:cNvSpPr>
            <a:spLocks noGrp="1"/>
          </p:cNvSpPr>
          <p:nvPr>
            <p:ph type="body"/>
          </p:nvPr>
        </p:nvSpPr>
        <p:spPr>
          <a:xfrm>
            <a:off x="504000" y="4059000"/>
            <a:ext cx="2920680" cy="209088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0" name="PlaceHolder 6"/>
          <p:cNvSpPr>
            <a:spLocks noGrp="1"/>
          </p:cNvSpPr>
          <p:nvPr>
            <p:ph type="body"/>
          </p:nvPr>
        </p:nvSpPr>
        <p:spPr>
          <a:xfrm>
            <a:off x="3571200" y="4059000"/>
            <a:ext cx="2920680" cy="209088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1" name="PlaceHolder 7"/>
          <p:cNvSpPr>
            <a:spLocks noGrp="1"/>
          </p:cNvSpPr>
          <p:nvPr>
            <p:ph type="body"/>
          </p:nvPr>
        </p:nvSpPr>
        <p:spPr>
          <a:xfrm>
            <a:off x="6638040" y="4059000"/>
            <a:ext cx="2920680" cy="209088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280" cy="5850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320" y="405900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2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 algn="ctr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latin typeface="Arial"/>
            </a:endParaRPr>
          </a:p>
          <a:p>
            <a:pPr lvl="1" marL="864000" indent="-324000" algn="ctr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Второй уровень структуры</a:t>
            </a:r>
            <a:endParaRPr b="0" lang="ru-RU" sz="1800" spc="-1" strike="noStrike">
              <a:latin typeface="Arial"/>
            </a:endParaRPr>
          </a:p>
          <a:p>
            <a:pPr lvl="2" marL="1296000" indent="-288000" algn="ctr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Третий уровень структуры</a:t>
            </a:r>
            <a:endParaRPr b="0" lang="ru-RU" sz="1800" spc="-1" strike="noStrike">
              <a:latin typeface="Arial"/>
            </a:endParaRPr>
          </a:p>
          <a:p>
            <a:pPr lvl="3" marL="1728000" indent="-216000" algn="ctr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Четвёртый уровень структуры</a:t>
            </a:r>
            <a:endParaRPr b="0" lang="ru-RU" sz="1800" spc="-1" strike="noStrike">
              <a:latin typeface="Arial"/>
            </a:endParaRPr>
          </a:p>
          <a:p>
            <a:pPr lvl="4" marL="2160000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Пятый уровень структуры</a:t>
            </a:r>
            <a:endParaRPr b="0" lang="ru-RU" sz="1800" spc="-1" strike="noStrike">
              <a:latin typeface="Arial"/>
            </a:endParaRPr>
          </a:p>
          <a:p>
            <a:pPr lvl="5" marL="2592000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Шестой уровень структуры</a:t>
            </a:r>
            <a:endParaRPr b="0" lang="ru-RU" sz="1800" spc="-1" strike="noStrike">
              <a:latin typeface="Arial"/>
            </a:endParaRPr>
          </a:p>
          <a:p>
            <a:pPr lvl="6" marL="3024000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Седьмой уровень структуры</a:t>
            </a:r>
            <a:endParaRPr b="0" lang="ru-RU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7.jpeg"/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5" Type="http://schemas.openxmlformats.org/officeDocument/2006/relationships/image" Target="../media/image30.jpeg"/><Relationship Id="rId6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image" Target="../media/image32.jpeg"/><Relationship Id="rId3" Type="http://schemas.openxmlformats.org/officeDocument/2006/relationships/slideLayout" Target="../slideLayouts/slideLayout37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image" Target="../media/image34.jpeg"/><Relationship Id="rId3" Type="http://schemas.openxmlformats.org/officeDocument/2006/relationships/image" Target="../media/image35.jpeg"/><Relationship Id="rId4" Type="http://schemas.openxmlformats.org/officeDocument/2006/relationships/image" Target="../media/image36.jpeg"/><Relationship Id="rId5" Type="http://schemas.openxmlformats.org/officeDocument/2006/relationships/image" Target="../media/image37.jpeg"/><Relationship Id="rId6" Type="http://schemas.openxmlformats.org/officeDocument/2006/relationships/image" Target="../media/image38.jpeg"/><Relationship Id="rId7" Type="http://schemas.openxmlformats.org/officeDocument/2006/relationships/image" Target="../media/image39.jpeg"/><Relationship Id="rId8" Type="http://schemas.openxmlformats.org/officeDocument/2006/relationships/image" Target="../media/image40.jpeg"/><Relationship Id="rId9" Type="http://schemas.openxmlformats.org/officeDocument/2006/relationships/image" Target="../media/image41.jpeg"/><Relationship Id="rId10" Type="http://schemas.openxmlformats.org/officeDocument/2006/relationships/image" Target="../media/image42.jpeg"/><Relationship Id="rId11" Type="http://schemas.openxmlformats.org/officeDocument/2006/relationships/slideLayout" Target="../slideLayouts/slideLayout3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43.jpeg"/><Relationship Id="rId2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44.jpeg"/><Relationship Id="rId2" Type="http://schemas.openxmlformats.org/officeDocument/2006/relationships/slideLayout" Target="../slideLayouts/slideLayout2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45.jpeg"/><Relationship Id="rId2" Type="http://schemas.openxmlformats.org/officeDocument/2006/relationships/slideLayout" Target="../slideLayouts/slideLayout3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jpeg"/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image" Target="../media/image16.jpeg"/><Relationship Id="rId3" Type="http://schemas.openxmlformats.org/officeDocument/2006/relationships/image" Target="../media/image17.jpeg"/><Relationship Id="rId4" Type="http://schemas.openxmlformats.org/officeDocument/2006/relationships/slideLayout" Target="../slideLayouts/slideLayout3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image" Target="../media/image19.jpeg"/><Relationship Id="rId3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3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Picture 4_1" descr="http://sonarium.ru/wp-content/uploads/2015/03/ritcarskij-shit-shit-gerb-shit-starinnij-shit-kovanij-shit-98207045473-311x400.jpg"/>
          <p:cNvPicPr/>
          <p:nvPr/>
        </p:nvPicPr>
        <p:blipFill>
          <a:blip r:embed="rId1"/>
          <a:stretch/>
        </p:blipFill>
        <p:spPr>
          <a:xfrm>
            <a:off x="5335200" y="1449360"/>
            <a:ext cx="1576440" cy="2034360"/>
          </a:xfrm>
          <a:prstGeom prst="rect">
            <a:avLst/>
          </a:prstGeom>
          <a:ln>
            <a:noFill/>
          </a:ln>
        </p:spPr>
      </p:pic>
      <p:pic>
        <p:nvPicPr>
          <p:cNvPr id="153" name="Picture 8_1" descr="http://ideibiznes.ru/wp-content/uploads/2014/07/The-production-of-toothbrushes1.jpg"/>
          <p:cNvPicPr/>
          <p:nvPr/>
        </p:nvPicPr>
        <p:blipFill>
          <a:blip r:embed="rId2"/>
          <a:stretch/>
        </p:blipFill>
        <p:spPr>
          <a:xfrm>
            <a:off x="5760000" y="3672000"/>
            <a:ext cx="2859120" cy="1439640"/>
          </a:xfrm>
          <a:prstGeom prst="rect">
            <a:avLst/>
          </a:prstGeom>
          <a:ln>
            <a:noFill/>
          </a:ln>
        </p:spPr>
      </p:pic>
      <p:pic>
        <p:nvPicPr>
          <p:cNvPr id="154" name="Picture 10_1" descr="http://st.depositphotos.com/1257064/1986/v/950/depositphotos_19860259-stock-illustration-borscht-soup-and-lard-with.jpg"/>
          <p:cNvPicPr/>
          <p:nvPr/>
        </p:nvPicPr>
        <p:blipFill>
          <a:blip r:embed="rId3"/>
          <a:stretch/>
        </p:blipFill>
        <p:spPr>
          <a:xfrm>
            <a:off x="3556440" y="5544000"/>
            <a:ext cx="2419200" cy="1978920"/>
          </a:xfrm>
          <a:prstGeom prst="rect">
            <a:avLst/>
          </a:prstGeom>
          <a:ln>
            <a:noFill/>
          </a:ln>
        </p:spPr>
      </p:pic>
      <p:pic>
        <p:nvPicPr>
          <p:cNvPr id="155" name="Picture 6_1" descr="https://www.worldbuild365.com/media/products/e3c0c51839bb47c60b010f3bdab38d0c/d92338322e68b27444515aea7a020364.jpg"/>
          <p:cNvPicPr/>
          <p:nvPr/>
        </p:nvPicPr>
        <p:blipFill>
          <a:blip r:embed="rId4"/>
          <a:stretch/>
        </p:blipFill>
        <p:spPr>
          <a:xfrm>
            <a:off x="7632000" y="4536000"/>
            <a:ext cx="1926000" cy="1295640"/>
          </a:xfrm>
          <a:prstGeom prst="rect">
            <a:avLst/>
          </a:prstGeom>
          <a:ln>
            <a:noFill/>
          </a:ln>
        </p:spPr>
      </p:pic>
      <p:sp>
        <p:nvSpPr>
          <p:cNvPr id="156" name="CustomShape 1"/>
          <p:cNvSpPr/>
          <p:nvPr/>
        </p:nvSpPr>
        <p:spPr>
          <a:xfrm>
            <a:off x="-863640" y="2257560"/>
            <a:ext cx="7559280" cy="3502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Эта буква звонко лает,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В битве воина спасает,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Чистит зубы, чистит пол, 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А в обед — спешит на стол. 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157" name="" descr=""/>
          <p:cNvPicPr/>
          <p:nvPr/>
        </p:nvPicPr>
        <p:blipFill>
          <a:blip r:embed="rId5"/>
          <a:stretch/>
        </p:blipFill>
        <p:spPr>
          <a:xfrm>
            <a:off x="2664000" y="243720"/>
            <a:ext cx="1511640" cy="2131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8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3" dur="500" fill="hold"/>
                                        <p:tgtEl>
                                          <p:spTgt spid="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" dur="500" fill="hold"/>
                                        <p:tgtEl>
                                          <p:spTgt spid="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9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2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8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9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50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5" dur="500" fill="hold"/>
                                        <p:tgtEl>
                                          <p:spTgt spid="1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6" dur="500" fill="hold"/>
                                        <p:tgtEl>
                                          <p:spTgt spid="1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1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2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3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64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CustomShape 1"/>
          <p:cNvSpPr/>
          <p:nvPr/>
        </p:nvSpPr>
        <p:spPr>
          <a:xfrm>
            <a:off x="11880" y="1000800"/>
            <a:ext cx="5001120" cy="435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algn="ctr">
              <a:lnSpc>
                <a:spcPct val="100000"/>
              </a:lnSpc>
              <a:spcBef>
                <a:spcPts val="899"/>
              </a:spcBef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Times New Roman"/>
              </a:rPr>
              <a:t>Пушистая вата</a:t>
            </a:r>
            <a:endParaRPr b="0" lang="ru-RU" sz="36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899"/>
              </a:spcBef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Times New Roman"/>
              </a:rPr>
              <a:t>Плывёт куда-то</a:t>
            </a:r>
            <a:endParaRPr b="0" lang="ru-RU" sz="36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899"/>
              </a:spcBef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Times New Roman"/>
              </a:rPr>
              <a:t>Чем  вата ниже</a:t>
            </a:r>
            <a:endParaRPr b="0" lang="ru-RU" sz="36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899"/>
              </a:spcBef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Times New Roman"/>
              </a:rPr>
              <a:t>Тем дождик ближе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206" name="CustomShape 2"/>
          <p:cNvSpPr/>
          <p:nvPr/>
        </p:nvSpPr>
        <p:spPr>
          <a:xfrm>
            <a:off x="5119920" y="2397240"/>
            <a:ext cx="4455000" cy="435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07" name="Picture 7_0" descr="C:\Users\ИРИНА\Downloads\i.jpg"/>
          <p:cNvPicPr/>
          <p:nvPr/>
        </p:nvPicPr>
        <p:blipFill>
          <a:blip r:embed="rId1"/>
          <a:stretch/>
        </p:blipFill>
        <p:spPr>
          <a:xfrm>
            <a:off x="5199120" y="2430360"/>
            <a:ext cx="4206600" cy="3968640"/>
          </a:xfrm>
          <a:prstGeom prst="rect">
            <a:avLst/>
          </a:prstGeom>
          <a:ln>
            <a:noFill/>
          </a:ln>
        </p:spPr>
      </p:pic>
      <p:sp>
        <p:nvSpPr>
          <p:cNvPr id="208" name="CustomShape 3"/>
          <p:cNvSpPr/>
          <p:nvPr/>
        </p:nvSpPr>
        <p:spPr>
          <a:xfrm>
            <a:off x="1230120" y="5604840"/>
            <a:ext cx="3412080" cy="7606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216000" indent="-215640">
              <a:lnSpc>
                <a:spcPct val="100000"/>
              </a:lnSpc>
              <a:spcBef>
                <a:spcPts val="249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ru-RU" sz="4400" spc="-1" strike="noStrike">
                <a:solidFill>
                  <a:srgbClr val="000000"/>
                </a:solidFill>
                <a:latin typeface="Trebuchet MS"/>
                <a:ea typeface="DejaVu Sans"/>
              </a:rPr>
              <a:t>туча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09" name="Line 4"/>
          <p:cNvSpPr/>
          <p:nvPr/>
        </p:nvSpPr>
        <p:spPr>
          <a:xfrm>
            <a:off x="2222280" y="6385680"/>
            <a:ext cx="714240" cy="0"/>
          </a:xfrm>
          <a:prstGeom prst="line">
            <a:avLst/>
          </a:prstGeom>
          <a:ln w="63360">
            <a:solidFill>
              <a:srgbClr val="ff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10" name="Line 5"/>
          <p:cNvSpPr/>
          <p:nvPr/>
        </p:nvSpPr>
        <p:spPr>
          <a:xfrm>
            <a:off x="2222280" y="6558840"/>
            <a:ext cx="397080" cy="0"/>
          </a:xfrm>
          <a:prstGeom prst="line">
            <a:avLst/>
          </a:prstGeom>
          <a:ln w="63360">
            <a:solidFill>
              <a:srgbClr val="ff0000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transition spd="med">
    <p:fade/>
  </p:transition>
  <p:timing>
    <p:tnLst>
      <p:par>
        <p:cTn id="159" dur="indefinite" restart="never" nodeType="tmRoot">
          <p:childTnLst>
            <p:seq>
              <p:cTn id="160" dur="indefinite" nodeType="mainSeq">
                <p:childTnLst>
                  <p:par>
                    <p:cTn id="161" nodeType="clickEffect" fill="hold">
                      <p:stCondLst>
                        <p:cond delay="indefinite"/>
                      </p:stCondLst>
                      <p:childTnLst>
                        <p:par>
                          <p:cTn id="162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6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6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nodeType="afterEffect" fill="hold">
                            <p:stCondLst>
                              <p:cond delay="500"/>
                            </p:stCondLst>
                            <p:childTnLst>
                              <p:par>
                                <p:cTn id="168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0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3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nodeType="with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176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" descr=""/>
          <p:cNvPicPr/>
          <p:nvPr/>
        </p:nvPicPr>
        <p:blipFill>
          <a:blip r:embed="rId1"/>
          <a:stretch/>
        </p:blipFill>
        <p:spPr>
          <a:xfrm>
            <a:off x="102960" y="1656000"/>
            <a:ext cx="9904680" cy="3815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" descr=""/>
          <p:cNvPicPr/>
          <p:nvPr/>
        </p:nvPicPr>
        <p:blipFill>
          <a:blip r:embed="rId1"/>
          <a:stretch/>
        </p:blipFill>
        <p:spPr>
          <a:xfrm>
            <a:off x="1224000" y="576000"/>
            <a:ext cx="7702920" cy="61801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3" name="Table 1"/>
          <p:cNvGraphicFramePr/>
          <p:nvPr/>
        </p:nvGraphicFramePr>
        <p:xfrm>
          <a:off x="594720" y="1377000"/>
          <a:ext cx="5634000" cy="3450600"/>
        </p:xfrm>
        <a:graphic>
          <a:graphicData uri="http://schemas.openxmlformats.org/drawingml/2006/table">
            <a:tbl>
              <a:tblPr/>
              <a:tblGrid>
                <a:gridCol w="939600"/>
                <a:gridCol w="937440"/>
                <a:gridCol w="939600"/>
                <a:gridCol w="939600"/>
                <a:gridCol w="937440"/>
                <a:gridCol w="940680"/>
              </a:tblGrid>
              <a:tr h="863280"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noFill/>
                  </a:tcPr>
                </a:tc>
                <a:tc>
                  <a:tcPr marL="91440" marR="91440">
                    <a:noFill/>
                  </a:tcPr>
                </a:tc>
                <a:tc>
                  <a:tcPr marL="91440" marR="91440">
                    <a:noFill/>
                  </a:tcPr>
                </a:tc>
              </a:tr>
              <a:tr h="861840"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noFill/>
                  </a:tcPr>
                </a:tc>
                <a:tc>
                  <a:tcPr marL="91440" marR="91440">
                    <a:noFill/>
                  </a:tcPr>
                </a:tc>
              </a:tr>
              <a:tr h="863280"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noFill/>
                  </a:tcPr>
                </a:tc>
              </a:tr>
              <a:tr h="862560"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noFill/>
                  </a:tcPr>
                </a:tc>
              </a:tr>
            </a:tbl>
          </a:graphicData>
        </a:graphic>
      </p:graphicFrame>
      <p:sp>
        <p:nvSpPr>
          <p:cNvPr id="214" name="TextShape 2"/>
          <p:cNvSpPr txBox="1"/>
          <p:nvPr/>
        </p:nvSpPr>
        <p:spPr>
          <a:xfrm>
            <a:off x="736200" y="1513440"/>
            <a:ext cx="634680" cy="587520"/>
          </a:xfrm>
          <a:prstGeom prst="rect">
            <a:avLst/>
          </a:prstGeom>
        </p:spPr>
        <p:txBody>
          <a:bodyPr wrap="none" lIns="90000" rIns="90000" tIns="45000" bIns="45000" anchorCtr="1">
            <a:prstTxWarp prst="textPlain">
              <a:avLst>
                <a:gd name="adj" fmla="val 50000"/>
              </a:avLst>
            </a:prstTxWarp>
            <a:no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8000"/>
                </a:solidFill>
                <a:latin typeface="Arial"/>
              </a:rPr>
              <a:t>Щ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215" name="TextShape 3"/>
          <p:cNvSpPr txBox="1"/>
          <p:nvPr/>
        </p:nvSpPr>
        <p:spPr>
          <a:xfrm>
            <a:off x="751320" y="2430360"/>
            <a:ext cx="634680" cy="587520"/>
          </a:xfrm>
          <a:prstGeom prst="rect">
            <a:avLst/>
          </a:prstGeom>
        </p:spPr>
        <p:txBody>
          <a:bodyPr wrap="none" lIns="90000" rIns="90000" tIns="45000" bIns="45000" anchorCtr="1">
            <a:prstTxWarp prst="textPlain">
              <a:avLst>
                <a:gd name="adj" fmla="val 50000"/>
              </a:avLst>
            </a:prstTxWarp>
            <a:no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8000"/>
                </a:solidFill>
                <a:latin typeface="Arial"/>
              </a:rPr>
              <a:t>Щ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216" name="TextShape 4"/>
          <p:cNvSpPr txBox="1"/>
          <p:nvPr/>
        </p:nvSpPr>
        <p:spPr>
          <a:xfrm>
            <a:off x="749880" y="3224160"/>
            <a:ext cx="634680" cy="587520"/>
          </a:xfrm>
          <a:prstGeom prst="rect">
            <a:avLst/>
          </a:prstGeom>
        </p:spPr>
        <p:txBody>
          <a:bodyPr wrap="none" lIns="90000" rIns="90000" tIns="45000" bIns="45000" anchorCtr="1">
            <a:prstTxWarp prst="textPlain">
              <a:avLst>
                <a:gd name="adj" fmla="val 50000"/>
              </a:avLst>
            </a:prstTxWarp>
            <a:no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8000"/>
                </a:solidFill>
                <a:latin typeface="Arial"/>
              </a:rPr>
              <a:t>Щ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217" name="TextShape 5"/>
          <p:cNvSpPr txBox="1"/>
          <p:nvPr/>
        </p:nvSpPr>
        <p:spPr>
          <a:xfrm>
            <a:off x="736200" y="4097160"/>
            <a:ext cx="634680" cy="587520"/>
          </a:xfrm>
          <a:prstGeom prst="rect">
            <a:avLst/>
          </a:prstGeom>
        </p:spPr>
        <p:txBody>
          <a:bodyPr wrap="none" lIns="90000" rIns="90000" tIns="45000" bIns="45000" anchorCtr="1">
            <a:prstTxWarp prst="textPlain">
              <a:avLst>
                <a:gd name="adj" fmla="val 50000"/>
              </a:avLst>
            </a:prstTxWarp>
            <a:no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8000"/>
                </a:solidFill>
                <a:latin typeface="Arial"/>
              </a:rPr>
              <a:t>Щ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218" name="TextShape 6"/>
          <p:cNvSpPr txBox="1"/>
          <p:nvPr/>
        </p:nvSpPr>
        <p:spPr>
          <a:xfrm>
            <a:off x="1656000" y="1500480"/>
            <a:ext cx="634680" cy="587520"/>
          </a:xfrm>
          <a:prstGeom prst="rect">
            <a:avLst/>
          </a:prstGeom>
        </p:spPr>
        <p:txBody>
          <a:bodyPr wrap="none" lIns="90000" rIns="90000" tIns="45000" bIns="45000" anchorCtr="1">
            <a:prstTxWarp prst="textPlain">
              <a:avLst>
                <a:gd name="adj" fmla="val 50000"/>
              </a:avLst>
            </a:prstTxWarp>
            <a:no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Arial"/>
              </a:rPr>
              <a:t>и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219" name="CustomShape 7"/>
          <p:cNvSpPr/>
          <p:nvPr/>
        </p:nvSpPr>
        <p:spPr>
          <a:xfrm>
            <a:off x="4480560" y="1127880"/>
            <a:ext cx="2575080" cy="45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  <a:spcBef>
                <a:spcPts val="1199"/>
              </a:spcBef>
            </a:pPr>
            <a:r>
              <a:rPr b="1" lang="ru-RU" sz="2400" spc="-1" strike="noStrike">
                <a:solidFill>
                  <a:srgbClr val="000000"/>
                </a:solidFill>
                <a:latin typeface="Lucida Sans Unicode"/>
                <a:ea typeface="DejaVu Sans"/>
              </a:rPr>
              <a:t>Суп из капусты.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220" name="CustomShape 8"/>
          <p:cNvSpPr/>
          <p:nvPr/>
        </p:nvSpPr>
        <p:spPr>
          <a:xfrm>
            <a:off x="5510520" y="1770840"/>
            <a:ext cx="2913120" cy="82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Lucida Sans Unicode"/>
                <a:ea typeface="DejaVu Sans"/>
              </a:rPr>
              <a:t>Этим защищались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Lucida Sans Unicode"/>
                <a:ea typeface="DejaVu Sans"/>
              </a:rPr>
              <a:t> </a:t>
            </a:r>
            <a:r>
              <a:rPr b="1" lang="ru-RU" sz="2400" spc="-1" strike="noStrike">
                <a:solidFill>
                  <a:srgbClr val="000000"/>
                </a:solidFill>
                <a:latin typeface="Lucida Sans Unicode"/>
                <a:ea typeface="DejaVu Sans"/>
              </a:rPr>
              <a:t>древние воины.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221" name="TextShape 9"/>
          <p:cNvSpPr txBox="1"/>
          <p:nvPr/>
        </p:nvSpPr>
        <p:spPr>
          <a:xfrm>
            <a:off x="1669320" y="2436480"/>
            <a:ext cx="634680" cy="587520"/>
          </a:xfrm>
          <a:prstGeom prst="rect">
            <a:avLst/>
          </a:prstGeom>
        </p:spPr>
        <p:txBody>
          <a:bodyPr wrap="none" lIns="90000" rIns="90000" tIns="45000" bIns="45000" anchorCtr="1">
            <a:prstTxWarp prst="textPlain">
              <a:avLst>
                <a:gd name="adj" fmla="val 50000"/>
              </a:avLst>
            </a:prstTxWarp>
            <a:no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Arial"/>
              </a:rPr>
              <a:t>и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222" name="TextShape 10"/>
          <p:cNvSpPr txBox="1"/>
          <p:nvPr/>
        </p:nvSpPr>
        <p:spPr>
          <a:xfrm>
            <a:off x="2664000" y="4164480"/>
            <a:ext cx="634680" cy="587520"/>
          </a:xfrm>
          <a:prstGeom prst="rect">
            <a:avLst/>
          </a:prstGeom>
        </p:spPr>
        <p:txBody>
          <a:bodyPr wrap="none" lIns="90000" rIns="90000" tIns="45000" bIns="45000" anchorCtr="1">
            <a:prstTxWarp prst="textPlain">
              <a:avLst>
                <a:gd name="adj" fmla="val 50000"/>
              </a:avLst>
            </a:prstTxWarp>
            <a:no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Arial"/>
              </a:rPr>
              <a:t>т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223" name="CustomShape 11"/>
          <p:cNvSpPr/>
          <p:nvPr/>
        </p:nvSpPr>
        <p:spPr>
          <a:xfrm>
            <a:off x="7065720" y="3143880"/>
            <a:ext cx="2437920" cy="45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Lucida Sans Unicode"/>
                <a:ea typeface="DejaVu Sans"/>
              </a:rPr>
              <a:t>Зубастая рыба.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224" name="TextShape 12"/>
          <p:cNvSpPr txBox="1"/>
          <p:nvPr/>
        </p:nvSpPr>
        <p:spPr>
          <a:xfrm>
            <a:off x="1669320" y="3240000"/>
            <a:ext cx="634680" cy="587520"/>
          </a:xfrm>
          <a:prstGeom prst="rect">
            <a:avLst/>
          </a:prstGeom>
        </p:spPr>
        <p:txBody>
          <a:bodyPr wrap="none" lIns="90000" rIns="90000" tIns="45000" bIns="45000" anchorCtr="1">
            <a:prstTxWarp prst="textPlain">
              <a:avLst>
                <a:gd name="adj" fmla="val 50000"/>
              </a:avLst>
            </a:prstTxWarp>
            <a:no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Arial"/>
              </a:rPr>
              <a:t>у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225" name="TextShape 13"/>
          <p:cNvSpPr txBox="1"/>
          <p:nvPr/>
        </p:nvSpPr>
        <p:spPr>
          <a:xfrm>
            <a:off x="2605320" y="3228480"/>
            <a:ext cx="634680" cy="587520"/>
          </a:xfrm>
          <a:prstGeom prst="rect">
            <a:avLst/>
          </a:prstGeom>
        </p:spPr>
        <p:txBody>
          <a:bodyPr wrap="none" lIns="90000" rIns="90000" tIns="45000" bIns="45000" anchorCtr="1">
            <a:prstTxWarp prst="textPlain">
              <a:avLst>
                <a:gd name="adj" fmla="val 50000"/>
              </a:avLst>
            </a:prstTxWarp>
            <a:no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Arial"/>
              </a:rPr>
              <a:t>к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226" name="TextShape 14"/>
          <p:cNvSpPr txBox="1"/>
          <p:nvPr/>
        </p:nvSpPr>
        <p:spPr>
          <a:xfrm>
            <a:off x="3528000" y="3240000"/>
            <a:ext cx="634680" cy="587520"/>
          </a:xfrm>
          <a:prstGeom prst="rect">
            <a:avLst/>
          </a:prstGeom>
        </p:spPr>
        <p:txBody>
          <a:bodyPr wrap="none" lIns="90000" rIns="90000" tIns="45000" bIns="45000" anchorCtr="1">
            <a:prstTxWarp prst="textPlain">
              <a:avLst>
                <a:gd name="adj" fmla="val 50000"/>
              </a:avLst>
            </a:prstTxWarp>
            <a:no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Arial"/>
              </a:rPr>
              <a:t>а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227" name="CustomShape 15"/>
          <p:cNvSpPr/>
          <p:nvPr/>
        </p:nvSpPr>
        <p:spPr>
          <a:xfrm>
            <a:off x="5472000" y="5422320"/>
            <a:ext cx="5039280" cy="1553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Lucida Sans Unicode"/>
                <a:ea typeface="DejaVu Sans"/>
              </a:rPr>
              <a:t>Ей чистят зубы, обувь,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Lucida Sans Unicode"/>
                <a:ea typeface="DejaVu Sans"/>
              </a:rPr>
              <a:t>одежду, ковры.                               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Lucida Sans Unicode"/>
                <a:ea typeface="DejaVu Sans"/>
              </a:rPr>
              <a:t>                       </a:t>
            </a:r>
            <a:r>
              <a:rPr b="1" lang="en-US" sz="2400" spc="-1" strike="noStrike">
                <a:solidFill>
                  <a:srgbClr val="000000"/>
                </a:solidFill>
                <a:latin typeface="Lucida Sans Unicode"/>
                <a:ea typeface="DejaVu Sans"/>
              </a:rPr>
              <a:t>            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228" name="TextShape 16"/>
          <p:cNvSpPr txBox="1"/>
          <p:nvPr/>
        </p:nvSpPr>
        <p:spPr>
          <a:xfrm>
            <a:off x="1669320" y="4092480"/>
            <a:ext cx="634680" cy="587520"/>
          </a:xfrm>
          <a:prstGeom prst="rect">
            <a:avLst/>
          </a:prstGeom>
        </p:spPr>
        <p:txBody>
          <a:bodyPr wrap="none" lIns="90000" rIns="90000" tIns="45000" bIns="45000" anchorCtr="1">
            <a:prstTxWarp prst="textPlain">
              <a:avLst>
                <a:gd name="adj" fmla="val 50000"/>
              </a:avLst>
            </a:prstTxWarp>
            <a:no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Arial"/>
              </a:rPr>
              <a:t>ё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229" name="TextShape 17"/>
          <p:cNvSpPr txBox="1"/>
          <p:nvPr/>
        </p:nvSpPr>
        <p:spPr>
          <a:xfrm>
            <a:off x="2592000" y="2448000"/>
            <a:ext cx="634680" cy="587520"/>
          </a:xfrm>
          <a:prstGeom prst="rect">
            <a:avLst/>
          </a:prstGeom>
        </p:spPr>
        <p:txBody>
          <a:bodyPr wrap="none" lIns="90000" rIns="90000" tIns="45000" bIns="45000" anchorCtr="1">
            <a:prstTxWarp prst="textPlain">
              <a:avLst>
                <a:gd name="adj" fmla="val 50000"/>
              </a:avLst>
            </a:prstTxWarp>
            <a:no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Arial"/>
              </a:rPr>
              <a:t>т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230" name="TextShape 18"/>
          <p:cNvSpPr txBox="1"/>
          <p:nvPr/>
        </p:nvSpPr>
        <p:spPr>
          <a:xfrm>
            <a:off x="3541320" y="4104000"/>
            <a:ext cx="634680" cy="587520"/>
          </a:xfrm>
          <a:prstGeom prst="rect">
            <a:avLst/>
          </a:prstGeom>
        </p:spPr>
        <p:txBody>
          <a:bodyPr wrap="none" lIns="90000" rIns="90000" tIns="45000" bIns="45000" anchorCtr="1">
            <a:prstTxWarp prst="textPlain">
              <a:avLst>
                <a:gd name="adj" fmla="val 50000"/>
              </a:avLst>
            </a:prstTxWarp>
            <a:no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Arial"/>
              </a:rPr>
              <a:t>к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231" name="Picture 2_2" descr=""/>
          <p:cNvPicPr/>
          <p:nvPr/>
        </p:nvPicPr>
        <p:blipFill>
          <a:blip r:embed="rId1"/>
          <a:stretch/>
        </p:blipFill>
        <p:spPr>
          <a:xfrm>
            <a:off x="4454640" y="4142160"/>
            <a:ext cx="657360" cy="609840"/>
          </a:xfrm>
          <a:prstGeom prst="rect">
            <a:avLst/>
          </a:prstGeom>
          <a:ln>
            <a:noFill/>
          </a:ln>
        </p:spPr>
      </p:pic>
      <p:sp>
        <p:nvSpPr>
          <p:cNvPr id="232" name="CustomShape 19"/>
          <p:cNvSpPr/>
          <p:nvPr/>
        </p:nvSpPr>
        <p:spPr>
          <a:xfrm>
            <a:off x="3600000" y="297000"/>
            <a:ext cx="5476680" cy="63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Допиши слова!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233" name="" descr=""/>
          <p:cNvPicPr/>
          <p:nvPr/>
        </p:nvPicPr>
        <p:blipFill>
          <a:blip r:embed="rId2"/>
          <a:stretch/>
        </p:blipFill>
        <p:spPr>
          <a:xfrm>
            <a:off x="5400000" y="3816000"/>
            <a:ext cx="1655640" cy="1655640"/>
          </a:xfrm>
          <a:prstGeom prst="rect">
            <a:avLst/>
          </a:prstGeom>
          <a:ln>
            <a:noFill/>
          </a:ln>
        </p:spPr>
      </p:pic>
      <p:pic>
        <p:nvPicPr>
          <p:cNvPr id="234" name="" descr=""/>
          <p:cNvPicPr/>
          <p:nvPr/>
        </p:nvPicPr>
        <p:blipFill>
          <a:blip r:embed="rId3"/>
          <a:stretch/>
        </p:blipFill>
        <p:spPr>
          <a:xfrm>
            <a:off x="2528280" y="776880"/>
            <a:ext cx="1863360" cy="1382760"/>
          </a:xfrm>
          <a:prstGeom prst="rect">
            <a:avLst/>
          </a:prstGeom>
          <a:ln>
            <a:noFill/>
          </a:ln>
        </p:spPr>
      </p:pic>
      <p:pic>
        <p:nvPicPr>
          <p:cNvPr id="235" name="" descr=""/>
          <p:cNvPicPr/>
          <p:nvPr/>
        </p:nvPicPr>
        <p:blipFill>
          <a:blip r:embed="rId4"/>
          <a:stretch/>
        </p:blipFill>
        <p:spPr>
          <a:xfrm>
            <a:off x="4104000" y="1701000"/>
            <a:ext cx="1367640" cy="1367640"/>
          </a:xfrm>
          <a:prstGeom prst="rect">
            <a:avLst/>
          </a:prstGeom>
          <a:ln>
            <a:noFill/>
          </a:ln>
        </p:spPr>
      </p:pic>
      <p:pic>
        <p:nvPicPr>
          <p:cNvPr id="236" name="" descr=""/>
          <p:cNvPicPr/>
          <p:nvPr/>
        </p:nvPicPr>
        <p:blipFill>
          <a:blip r:embed="rId5"/>
          <a:stretch/>
        </p:blipFill>
        <p:spPr>
          <a:xfrm>
            <a:off x="5112000" y="2736000"/>
            <a:ext cx="1781280" cy="1079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7" dur="indefinite" restart="never" nodeType="tmRoot">
          <p:childTnLst>
            <p:seq>
              <p:cTn id="178" dur="indefinite" nodeType="mainSeq">
                <p:childTnLst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3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4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189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4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5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200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205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0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1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216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221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226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1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2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237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242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247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252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CustomShape 1"/>
          <p:cNvSpPr/>
          <p:nvPr/>
        </p:nvSpPr>
        <p:spPr>
          <a:xfrm>
            <a:off x="864000" y="585360"/>
            <a:ext cx="511164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</a:rPr>
              <a:t>Он хорош для кислых </a:t>
            </a:r>
            <a:r>
              <a:rPr b="0" lang="ru-RU" sz="3200" spc="-1" strike="noStrike">
                <a:solidFill>
                  <a:srgbClr val="00b050"/>
                </a:solidFill>
                <a:latin typeface="Times New Roman"/>
              </a:rPr>
              <a:t>щ</a:t>
            </a:r>
            <a:r>
              <a:rPr b="0" lang="ru-RU" sz="3200" spc="-1" strike="noStrike">
                <a:solidFill>
                  <a:srgbClr val="000000"/>
                </a:solidFill>
                <a:latin typeface="Times New Roman"/>
              </a:rPr>
              <a:t>ей</a:t>
            </a:r>
            <a:br/>
            <a:r>
              <a:rPr b="0" lang="ru-RU" sz="3200" spc="-1" strike="noStrike">
                <a:solidFill>
                  <a:srgbClr val="000000"/>
                </a:solidFill>
                <a:latin typeface="Times New Roman"/>
              </a:rPr>
              <a:t>(Помимо прочих ово</a:t>
            </a:r>
            <a:r>
              <a:rPr b="0" lang="ru-RU" sz="3200" spc="-1" strike="noStrike">
                <a:solidFill>
                  <a:srgbClr val="00b050"/>
                </a:solidFill>
                <a:latin typeface="Times New Roman"/>
              </a:rPr>
              <a:t>щ</a:t>
            </a:r>
            <a:r>
              <a:rPr b="0" lang="ru-RU" sz="3200" spc="-1" strike="noStrike">
                <a:solidFill>
                  <a:srgbClr val="000000"/>
                </a:solidFill>
                <a:latin typeface="Times New Roman"/>
              </a:rPr>
              <a:t>ей.)</a:t>
            </a:r>
            <a:br/>
            <a:endParaRPr b="0" lang="ru-RU" sz="3200" spc="-1" strike="noStrike">
              <a:latin typeface="Arial"/>
            </a:endParaRPr>
          </a:p>
        </p:txBody>
      </p:sp>
      <p:pic>
        <p:nvPicPr>
          <p:cNvPr id="238" name="Рисунок 7" descr="images.jpg"/>
          <p:cNvPicPr/>
          <p:nvPr/>
        </p:nvPicPr>
        <p:blipFill>
          <a:blip r:embed="rId1"/>
          <a:stretch/>
        </p:blipFill>
        <p:spPr>
          <a:xfrm>
            <a:off x="1095120" y="1561680"/>
            <a:ext cx="2288520" cy="2640960"/>
          </a:xfrm>
          <a:prstGeom prst="rect">
            <a:avLst/>
          </a:prstGeom>
          <a:ln>
            <a:noFill/>
          </a:ln>
        </p:spPr>
      </p:pic>
      <p:sp>
        <p:nvSpPr>
          <p:cNvPr id="239" name="CustomShape 2"/>
          <p:cNvSpPr/>
          <p:nvPr/>
        </p:nvSpPr>
        <p:spPr>
          <a:xfrm>
            <a:off x="936000" y="4248000"/>
            <a:ext cx="2663640" cy="107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44000"/>
          </a:bodyPr>
          <a:p>
            <a:pPr>
              <a:lnSpc>
                <a:spcPct val="100000"/>
              </a:lnSpc>
              <a:spcBef>
                <a:spcPts val="1080"/>
              </a:spcBef>
            </a:pPr>
            <a:r>
              <a:rPr b="1" lang="ru-RU" sz="6000" spc="-1" strike="noStrike">
                <a:solidFill>
                  <a:srgbClr val="00b050"/>
                </a:solidFill>
                <a:latin typeface="Times New Roman"/>
              </a:rPr>
              <a:t>Щ</a:t>
            </a:r>
            <a:r>
              <a:rPr b="1" lang="ru-RU" sz="6000" spc="-1" strike="noStrike">
                <a:solidFill>
                  <a:srgbClr val="000000"/>
                </a:solidFill>
                <a:latin typeface="Times New Roman"/>
              </a:rPr>
              <a:t>авель</a:t>
            </a:r>
            <a:endParaRPr b="0" lang="ru-RU" sz="6000" spc="-1" strike="noStrike">
              <a:latin typeface="Arial"/>
            </a:endParaRPr>
          </a:p>
        </p:txBody>
      </p:sp>
      <p:sp>
        <p:nvSpPr>
          <p:cNvPr id="240" name="CustomShape 3"/>
          <p:cNvSpPr/>
          <p:nvPr/>
        </p:nvSpPr>
        <p:spPr>
          <a:xfrm>
            <a:off x="864000" y="5760000"/>
            <a:ext cx="7000200" cy="1928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>
              <a:lnSpc>
                <a:spcPct val="100000"/>
              </a:lnSpc>
              <a:spcBef>
                <a:spcPts val="128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</a:rPr>
              <a:t>У меня пропал носок,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28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</a:rPr>
              <a:t>Ута</a:t>
            </a:r>
            <a:r>
              <a:rPr b="0" lang="ru-RU" sz="3200" spc="-1" strike="noStrike">
                <a:solidFill>
                  <a:srgbClr val="00b050"/>
                </a:solidFill>
                <a:latin typeface="Times New Roman"/>
              </a:rPr>
              <a:t>щ</a:t>
            </a:r>
            <a:r>
              <a:rPr b="0" lang="ru-RU" sz="3200" spc="-1" strike="noStrike">
                <a:solidFill>
                  <a:srgbClr val="000000"/>
                </a:solidFill>
                <a:latin typeface="Times New Roman"/>
              </a:rPr>
              <a:t>ил его…  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  <p:pic>
        <p:nvPicPr>
          <p:cNvPr id="241" name="Picture 5" descr="puppy 19"/>
          <p:cNvPicPr/>
          <p:nvPr/>
        </p:nvPicPr>
        <p:blipFill>
          <a:blip r:embed="rId2"/>
          <a:stretch/>
        </p:blipFill>
        <p:spPr>
          <a:xfrm>
            <a:off x="4680000" y="1584000"/>
            <a:ext cx="2231640" cy="3080160"/>
          </a:xfrm>
          <a:prstGeom prst="rect">
            <a:avLst/>
          </a:prstGeom>
          <a:ln w="9360">
            <a:noFill/>
          </a:ln>
        </p:spPr>
      </p:pic>
      <p:sp>
        <p:nvSpPr>
          <p:cNvPr id="242" name="CustomShape 4"/>
          <p:cNvSpPr/>
          <p:nvPr/>
        </p:nvSpPr>
        <p:spPr>
          <a:xfrm>
            <a:off x="4827240" y="4664520"/>
            <a:ext cx="237096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5400" spc="-1" strike="noStrike">
                <a:solidFill>
                  <a:srgbClr val="00af4f"/>
                </a:solidFill>
                <a:latin typeface="Times New Roman"/>
                <a:ea typeface="DejaVu Sans"/>
              </a:rPr>
              <a:t>Щ</a:t>
            </a:r>
            <a:r>
              <a:rPr b="1" lang="ru-RU" sz="5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енок</a:t>
            </a:r>
            <a:endParaRPr b="0" lang="ru-RU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CustomShape 1"/>
          <p:cNvSpPr/>
          <p:nvPr/>
        </p:nvSpPr>
        <p:spPr>
          <a:xfrm>
            <a:off x="1224000" y="648000"/>
            <a:ext cx="7847640" cy="513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ru-RU" sz="2600" spc="-1" strike="noStrike">
                <a:latin typeface="Trebuchet MS"/>
              </a:rPr>
              <a:t>Преврати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600" spc="-1" strike="noStrike">
                <a:latin typeface="Trebuchet MS"/>
              </a:rPr>
              <a:t> </a:t>
            </a:r>
            <a:r>
              <a:rPr b="1" lang="ru-RU" sz="2600" spc="-1" strike="noStrike">
                <a:latin typeface="Trebuchet MS"/>
              </a:rPr>
              <a:t>слова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400" spc="-1" strike="noStrike">
                <a:latin typeface="Trebuchet MS"/>
              </a:rPr>
              <a:t>К</a:t>
            </a:r>
            <a:r>
              <a:rPr b="1" lang="ru-RU" sz="4000" spc="-1" strike="noStrike">
                <a:latin typeface="Trebuchet MS"/>
              </a:rPr>
              <a:t>епка — </a:t>
            </a:r>
            <a:r>
              <a:rPr b="1" lang="ru-RU" sz="4400" spc="-1" strike="noStrike">
                <a:solidFill>
                  <a:srgbClr val="00a933"/>
                </a:solidFill>
                <a:latin typeface="Trebuchet MS"/>
              </a:rPr>
              <a:t>щ</a:t>
            </a:r>
            <a:r>
              <a:rPr b="1" lang="ru-RU" sz="4000" spc="-1" strike="noStrike">
                <a:solidFill>
                  <a:srgbClr val="00a933"/>
                </a:solidFill>
                <a:latin typeface="Trebuchet MS"/>
              </a:rPr>
              <a:t> </a:t>
            </a:r>
            <a:r>
              <a:rPr b="1" lang="ru-RU" sz="4000" spc="-1" strike="noStrike">
                <a:solidFill>
                  <a:srgbClr val="000000"/>
                </a:solidFill>
                <a:latin typeface="Trebuchet MS"/>
              </a:rPr>
              <a:t>епка</a:t>
            </a:r>
            <a:endParaRPr b="0" lang="ru-RU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0000"/>
                </a:solidFill>
                <a:latin typeface="Trebuchet MS"/>
              </a:rPr>
              <a:t>В</a:t>
            </a:r>
            <a:r>
              <a:rPr b="1" lang="ru-RU" sz="4000" spc="-1" strike="noStrike">
                <a:solidFill>
                  <a:srgbClr val="000000"/>
                </a:solidFill>
                <a:latin typeface="Trebuchet MS"/>
              </a:rPr>
              <a:t>енок — </a:t>
            </a:r>
            <a:r>
              <a:rPr b="1" lang="ru-RU" sz="4400" spc="-1" strike="noStrike">
                <a:solidFill>
                  <a:srgbClr val="00a933"/>
                </a:solidFill>
                <a:latin typeface="Trebuchet MS"/>
              </a:rPr>
              <a:t>щ</a:t>
            </a:r>
            <a:r>
              <a:rPr b="1" lang="ru-RU" sz="4000" spc="-1" strike="noStrike">
                <a:solidFill>
                  <a:srgbClr val="00a933"/>
                </a:solidFill>
                <a:latin typeface="Trebuchet MS"/>
              </a:rPr>
              <a:t> </a:t>
            </a:r>
            <a:r>
              <a:rPr b="1" lang="ru-RU" sz="4000" spc="-1" strike="noStrike">
                <a:solidFill>
                  <a:srgbClr val="000000"/>
                </a:solidFill>
                <a:latin typeface="Trebuchet MS"/>
              </a:rPr>
              <a:t>енок</a:t>
            </a:r>
            <a:endParaRPr b="0" lang="ru-RU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0000"/>
                </a:solidFill>
                <a:latin typeface="Trebuchet MS"/>
              </a:rPr>
              <a:t>Р</a:t>
            </a:r>
            <a:r>
              <a:rPr b="1" lang="ru-RU" sz="4000" spc="-1" strike="noStrike">
                <a:solidFill>
                  <a:srgbClr val="000000"/>
                </a:solidFill>
                <a:latin typeface="Trebuchet MS"/>
              </a:rPr>
              <a:t>ека — </a:t>
            </a:r>
            <a:r>
              <a:rPr b="1" lang="ru-RU" sz="4400" spc="-1" strike="noStrike">
                <a:solidFill>
                  <a:srgbClr val="00a933"/>
                </a:solidFill>
                <a:latin typeface="Trebuchet MS"/>
              </a:rPr>
              <a:t>щ</a:t>
            </a:r>
            <a:r>
              <a:rPr b="1" lang="ru-RU" sz="4000" spc="-1" strike="noStrike">
                <a:solidFill>
                  <a:srgbClr val="000000"/>
                </a:solidFill>
                <a:latin typeface="Trebuchet MS"/>
              </a:rPr>
              <a:t> ека</a:t>
            </a:r>
            <a:endParaRPr b="0" lang="ru-RU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0000"/>
                </a:solidFill>
                <a:latin typeface="Trebuchet MS"/>
              </a:rPr>
              <a:t>К</a:t>
            </a:r>
            <a:r>
              <a:rPr b="1" lang="ru-RU" sz="4000" spc="-1" strike="noStrike">
                <a:solidFill>
                  <a:srgbClr val="000000"/>
                </a:solidFill>
                <a:latin typeface="Trebuchet MS"/>
              </a:rPr>
              <a:t>ит — </a:t>
            </a:r>
            <a:r>
              <a:rPr b="1" lang="ru-RU" sz="4400" spc="-1" strike="noStrike">
                <a:solidFill>
                  <a:srgbClr val="00a933"/>
                </a:solidFill>
                <a:latin typeface="Trebuchet MS"/>
              </a:rPr>
              <a:t>щ</a:t>
            </a:r>
            <a:r>
              <a:rPr b="1" lang="ru-RU" sz="4000" spc="-1" strike="noStrike">
                <a:solidFill>
                  <a:srgbClr val="000000"/>
                </a:solidFill>
                <a:latin typeface="Trebuchet MS"/>
              </a:rPr>
              <a:t> ит</a:t>
            </a:r>
            <a:endParaRPr b="0" lang="ru-RU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0000"/>
                </a:solidFill>
                <a:latin typeface="Trebuchet MS"/>
              </a:rPr>
              <a:t>Т</a:t>
            </a:r>
            <a:r>
              <a:rPr b="1" lang="ru-RU" sz="4000" spc="-1" strike="noStrike">
                <a:solidFill>
                  <a:srgbClr val="000000"/>
                </a:solidFill>
                <a:latin typeface="Trebuchet MS"/>
              </a:rPr>
              <a:t>учка — </a:t>
            </a:r>
            <a:r>
              <a:rPr b="1" lang="ru-RU" sz="4400" spc="-1" strike="noStrike">
                <a:solidFill>
                  <a:srgbClr val="00a933"/>
                </a:solidFill>
                <a:latin typeface="Trebuchet MS"/>
              </a:rPr>
              <a:t>щ</a:t>
            </a:r>
            <a:r>
              <a:rPr b="1" lang="ru-RU" sz="4000" spc="-1" strike="noStrike">
                <a:solidFill>
                  <a:srgbClr val="000000"/>
                </a:solidFill>
                <a:latin typeface="Trebuchet MS"/>
              </a:rPr>
              <a:t> учка</a:t>
            </a:r>
            <a:endParaRPr b="0" lang="ru-RU" sz="4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4000" spc="-1" strike="noStrike">
              <a:latin typeface="Arial"/>
            </a:endParaRPr>
          </a:p>
        </p:txBody>
      </p:sp>
      <p:pic>
        <p:nvPicPr>
          <p:cNvPr id="244" name="" descr=""/>
          <p:cNvPicPr/>
          <p:nvPr/>
        </p:nvPicPr>
        <p:blipFill>
          <a:blip r:embed="rId1"/>
          <a:stretch/>
        </p:blipFill>
        <p:spPr>
          <a:xfrm>
            <a:off x="3024000" y="484200"/>
            <a:ext cx="1946520" cy="1495440"/>
          </a:xfrm>
          <a:prstGeom prst="rect">
            <a:avLst/>
          </a:prstGeom>
          <a:ln>
            <a:noFill/>
          </a:ln>
        </p:spPr>
      </p:pic>
      <p:pic>
        <p:nvPicPr>
          <p:cNvPr id="245" name="" descr=""/>
          <p:cNvPicPr/>
          <p:nvPr/>
        </p:nvPicPr>
        <p:blipFill>
          <a:blip r:embed="rId2"/>
          <a:stretch/>
        </p:blipFill>
        <p:spPr>
          <a:xfrm>
            <a:off x="5544000" y="720000"/>
            <a:ext cx="1919520" cy="1439640"/>
          </a:xfrm>
          <a:prstGeom prst="rect">
            <a:avLst/>
          </a:prstGeom>
          <a:ln>
            <a:noFill/>
          </a:ln>
        </p:spPr>
      </p:pic>
      <p:pic>
        <p:nvPicPr>
          <p:cNvPr id="246" name="" descr=""/>
          <p:cNvPicPr/>
          <p:nvPr/>
        </p:nvPicPr>
        <p:blipFill>
          <a:blip r:embed="rId3"/>
          <a:stretch/>
        </p:blipFill>
        <p:spPr>
          <a:xfrm>
            <a:off x="7344360" y="5076360"/>
            <a:ext cx="2015280" cy="2015280"/>
          </a:xfrm>
          <a:prstGeom prst="rect">
            <a:avLst/>
          </a:prstGeom>
          <a:ln>
            <a:noFill/>
          </a:ln>
        </p:spPr>
      </p:pic>
      <p:pic>
        <p:nvPicPr>
          <p:cNvPr id="247" name="" descr=""/>
          <p:cNvPicPr/>
          <p:nvPr/>
        </p:nvPicPr>
        <p:blipFill>
          <a:blip r:embed="rId4"/>
          <a:stretch/>
        </p:blipFill>
        <p:spPr>
          <a:xfrm>
            <a:off x="7375680" y="3168000"/>
            <a:ext cx="2271960" cy="1727640"/>
          </a:xfrm>
          <a:prstGeom prst="rect">
            <a:avLst/>
          </a:prstGeom>
          <a:ln>
            <a:noFill/>
          </a:ln>
        </p:spPr>
      </p:pic>
      <p:pic>
        <p:nvPicPr>
          <p:cNvPr id="248" name="" descr=""/>
          <p:cNvPicPr/>
          <p:nvPr/>
        </p:nvPicPr>
        <p:blipFill>
          <a:blip r:embed="rId5"/>
          <a:stretch/>
        </p:blipFill>
        <p:spPr>
          <a:xfrm>
            <a:off x="5158080" y="5724000"/>
            <a:ext cx="1897560" cy="1524600"/>
          </a:xfrm>
          <a:prstGeom prst="rect">
            <a:avLst/>
          </a:prstGeom>
          <a:ln>
            <a:noFill/>
          </a:ln>
        </p:spPr>
      </p:pic>
      <p:pic>
        <p:nvPicPr>
          <p:cNvPr id="249" name="" descr=""/>
          <p:cNvPicPr/>
          <p:nvPr/>
        </p:nvPicPr>
        <p:blipFill>
          <a:blip r:embed="rId6"/>
          <a:stretch/>
        </p:blipFill>
        <p:spPr>
          <a:xfrm>
            <a:off x="2904120" y="5760000"/>
            <a:ext cx="2063520" cy="1367640"/>
          </a:xfrm>
          <a:prstGeom prst="rect">
            <a:avLst/>
          </a:prstGeom>
          <a:ln>
            <a:noFill/>
          </a:ln>
        </p:spPr>
      </p:pic>
      <p:pic>
        <p:nvPicPr>
          <p:cNvPr id="250" name="" descr=""/>
          <p:cNvPicPr/>
          <p:nvPr/>
        </p:nvPicPr>
        <p:blipFill>
          <a:blip r:embed="rId7"/>
          <a:stretch/>
        </p:blipFill>
        <p:spPr>
          <a:xfrm>
            <a:off x="972000" y="1524960"/>
            <a:ext cx="1799640" cy="1858680"/>
          </a:xfrm>
          <a:prstGeom prst="rect">
            <a:avLst/>
          </a:prstGeom>
          <a:ln>
            <a:noFill/>
          </a:ln>
        </p:spPr>
      </p:pic>
      <p:pic>
        <p:nvPicPr>
          <p:cNvPr id="251" name="" descr=""/>
          <p:cNvPicPr/>
          <p:nvPr/>
        </p:nvPicPr>
        <p:blipFill>
          <a:blip r:embed="rId8"/>
          <a:stretch/>
        </p:blipFill>
        <p:spPr>
          <a:xfrm>
            <a:off x="504000" y="5112000"/>
            <a:ext cx="2199240" cy="1799640"/>
          </a:xfrm>
          <a:prstGeom prst="rect">
            <a:avLst/>
          </a:prstGeom>
          <a:ln>
            <a:noFill/>
          </a:ln>
        </p:spPr>
      </p:pic>
      <p:pic>
        <p:nvPicPr>
          <p:cNvPr id="252" name="" descr=""/>
          <p:cNvPicPr/>
          <p:nvPr/>
        </p:nvPicPr>
        <p:blipFill>
          <a:blip r:embed="rId9"/>
          <a:stretch/>
        </p:blipFill>
        <p:spPr>
          <a:xfrm>
            <a:off x="612000" y="3369240"/>
            <a:ext cx="2107440" cy="1580400"/>
          </a:xfrm>
          <a:prstGeom prst="rect">
            <a:avLst/>
          </a:prstGeom>
          <a:ln>
            <a:noFill/>
          </a:ln>
        </p:spPr>
      </p:pic>
      <p:pic>
        <p:nvPicPr>
          <p:cNvPr id="253" name="" descr=""/>
          <p:cNvPicPr/>
          <p:nvPr/>
        </p:nvPicPr>
        <p:blipFill>
          <a:blip r:embed="rId10"/>
          <a:stretch/>
        </p:blipFill>
        <p:spPr>
          <a:xfrm>
            <a:off x="7446960" y="576000"/>
            <a:ext cx="1768680" cy="24944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" descr=""/>
          <p:cNvPicPr/>
          <p:nvPr/>
        </p:nvPicPr>
        <p:blipFill>
          <a:blip r:embed="rId1"/>
          <a:stretch/>
        </p:blipFill>
        <p:spPr>
          <a:xfrm>
            <a:off x="1296000" y="106920"/>
            <a:ext cx="7075800" cy="74401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" descr=""/>
          <p:cNvPicPr/>
          <p:nvPr/>
        </p:nvPicPr>
        <p:blipFill>
          <a:blip r:embed="rId1"/>
          <a:stretch/>
        </p:blipFill>
        <p:spPr>
          <a:xfrm>
            <a:off x="1224720" y="144000"/>
            <a:ext cx="7054920" cy="7324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CustomShape 1"/>
          <p:cNvSpPr/>
          <p:nvPr/>
        </p:nvSpPr>
        <p:spPr>
          <a:xfrm>
            <a:off x="1440000" y="6038640"/>
            <a:ext cx="5759640" cy="657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ru-RU" sz="4000" spc="-1" strike="noStrike">
                <a:latin typeface="Arial"/>
              </a:rPr>
              <a:t>Молодцы!</a:t>
            </a:r>
            <a:endParaRPr b="0" lang="ru-RU" sz="4000" spc="-1" strike="noStrike">
              <a:latin typeface="Arial"/>
            </a:endParaRPr>
          </a:p>
        </p:txBody>
      </p:sp>
      <p:pic>
        <p:nvPicPr>
          <p:cNvPr id="257" name="" descr=""/>
          <p:cNvPicPr/>
          <p:nvPr/>
        </p:nvPicPr>
        <p:blipFill>
          <a:blip r:embed="rId1"/>
          <a:stretch/>
        </p:blipFill>
        <p:spPr>
          <a:xfrm>
            <a:off x="504000" y="1800000"/>
            <a:ext cx="9234360" cy="31179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" descr=""/>
          <p:cNvPicPr/>
          <p:nvPr/>
        </p:nvPicPr>
        <p:blipFill>
          <a:blip r:embed="rId1"/>
          <a:stretch/>
        </p:blipFill>
        <p:spPr>
          <a:xfrm>
            <a:off x="792000" y="1728000"/>
            <a:ext cx="5687640" cy="5687640"/>
          </a:xfrm>
          <a:prstGeom prst="rect">
            <a:avLst/>
          </a:prstGeom>
          <a:ln>
            <a:noFill/>
          </a:ln>
        </p:spPr>
      </p:pic>
      <p:sp>
        <p:nvSpPr>
          <p:cNvPr id="159" name="CustomShape 1"/>
          <p:cNvSpPr/>
          <p:nvPr/>
        </p:nvSpPr>
        <p:spPr>
          <a:xfrm>
            <a:off x="793080" y="431640"/>
            <a:ext cx="5482800" cy="228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5400" spc="-1" strike="noStrike" u="sng">
                <a:solidFill>
                  <a:srgbClr val="000000"/>
                </a:solidFill>
                <a:uFillTx/>
                <a:latin typeface="Century Schoolbook"/>
                <a:ea typeface="DejaVu Sans"/>
              </a:rPr>
              <a:t>Учим</a:t>
            </a:r>
            <a:r>
              <a:rPr b="1" lang="ru-RU" sz="5400" spc="-1" strike="noStrike" u="sng">
                <a:solidFill>
                  <a:srgbClr val="1f497d"/>
                </a:solidFill>
                <a:uFillTx/>
                <a:latin typeface="Century Schoolbook"/>
                <a:ea typeface="DejaVu Sans"/>
              </a:rPr>
              <a:t> </a:t>
            </a:r>
            <a:r>
              <a:rPr b="1" lang="ru-RU" sz="5400" spc="-1" strike="noStrike" u="sng">
                <a:solidFill>
                  <a:srgbClr val="000000"/>
                </a:solidFill>
                <a:uFillTx/>
                <a:latin typeface="Century Schoolbook"/>
                <a:ea typeface="DejaVu Sans"/>
              </a:rPr>
              <a:t>буквы</a:t>
            </a:r>
            <a:endParaRPr b="0" lang="ru-RU" sz="5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br/>
            <a:r>
              <a:rPr b="1" lang="ru-RU" sz="5400" spc="-1" strike="noStrike">
                <a:solidFill>
                  <a:srgbClr val="127622"/>
                </a:solidFill>
                <a:latin typeface="Century Schoolbook"/>
                <a:ea typeface="DejaVu Sans"/>
              </a:rPr>
              <a:t>БУКВА  </a:t>
            </a:r>
            <a:r>
              <a:rPr b="1" lang="ru-RU" sz="7200" spc="-1" strike="noStrike">
                <a:solidFill>
                  <a:srgbClr val="127622"/>
                </a:solidFill>
                <a:latin typeface="Century Schoolbook"/>
                <a:ea typeface="DejaVu Sans"/>
              </a:rPr>
              <a:t>Щ щ</a:t>
            </a:r>
            <a:endParaRPr b="0" lang="ru-RU" sz="7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" descr=""/>
          <p:cNvPicPr/>
          <p:nvPr/>
        </p:nvPicPr>
        <p:blipFill>
          <a:blip r:embed="rId1"/>
          <a:stretch/>
        </p:blipFill>
        <p:spPr>
          <a:xfrm>
            <a:off x="432000" y="648000"/>
            <a:ext cx="2736360" cy="3102120"/>
          </a:xfrm>
          <a:prstGeom prst="rect">
            <a:avLst/>
          </a:prstGeom>
          <a:ln>
            <a:noFill/>
          </a:ln>
        </p:spPr>
      </p:pic>
      <p:pic>
        <p:nvPicPr>
          <p:cNvPr id="161" name="" descr=""/>
          <p:cNvPicPr/>
          <p:nvPr/>
        </p:nvPicPr>
        <p:blipFill>
          <a:blip r:embed="rId2"/>
          <a:stretch/>
        </p:blipFill>
        <p:spPr>
          <a:xfrm>
            <a:off x="1944000" y="3960720"/>
            <a:ext cx="2796840" cy="3238920"/>
          </a:xfrm>
          <a:prstGeom prst="rect">
            <a:avLst/>
          </a:prstGeom>
          <a:ln>
            <a:noFill/>
          </a:ln>
        </p:spPr>
      </p:pic>
      <p:pic>
        <p:nvPicPr>
          <p:cNvPr id="162" name="" descr=""/>
          <p:cNvPicPr/>
          <p:nvPr/>
        </p:nvPicPr>
        <p:blipFill>
          <a:blip r:embed="rId3"/>
          <a:stretch/>
        </p:blipFill>
        <p:spPr>
          <a:xfrm>
            <a:off x="6242400" y="4680000"/>
            <a:ext cx="3477240" cy="2447640"/>
          </a:xfrm>
          <a:prstGeom prst="rect">
            <a:avLst/>
          </a:prstGeom>
          <a:ln>
            <a:noFill/>
          </a:ln>
        </p:spPr>
      </p:pic>
      <p:pic>
        <p:nvPicPr>
          <p:cNvPr id="163" name="" descr=""/>
          <p:cNvPicPr/>
          <p:nvPr/>
        </p:nvPicPr>
        <p:blipFill>
          <a:blip r:embed="rId4"/>
          <a:stretch/>
        </p:blipFill>
        <p:spPr>
          <a:xfrm>
            <a:off x="3456000" y="648000"/>
            <a:ext cx="2800800" cy="3111480"/>
          </a:xfrm>
          <a:prstGeom prst="rect">
            <a:avLst/>
          </a:prstGeom>
          <a:ln>
            <a:noFill/>
          </a:ln>
        </p:spPr>
      </p:pic>
      <p:sp>
        <p:nvSpPr>
          <p:cNvPr id="164" name="CustomShape 1"/>
          <p:cNvSpPr/>
          <p:nvPr/>
        </p:nvSpPr>
        <p:spPr>
          <a:xfrm>
            <a:off x="6480000" y="1296000"/>
            <a:ext cx="3455640" cy="291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r>
              <a:rPr b="1" lang="ru-RU" sz="2200" spc="-1" strike="noStrike">
                <a:latin typeface="Arial"/>
              </a:rPr>
              <a:t>Буква «Щ» на «Ш» похожа,</a:t>
            </a:r>
            <a:endParaRPr b="0" lang="ru-RU" sz="2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r>
              <a:rPr b="1" lang="ru-RU" sz="2200" spc="-1" strike="noStrike">
                <a:latin typeface="Arial"/>
              </a:rPr>
              <a:t>Хвостик есть у Щ.     Так что же?</a:t>
            </a:r>
            <a:endParaRPr b="0" lang="ru-RU" sz="2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r>
              <a:rPr b="1" lang="ru-RU" sz="2200" spc="-1" strike="noStrike">
                <a:latin typeface="Arial"/>
              </a:rPr>
              <a:t>Изменился внешний вид - </a:t>
            </a:r>
            <a:endParaRPr b="0" lang="ru-RU" sz="2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</a:pPr>
            <a:r>
              <a:rPr b="1" lang="ru-RU" sz="2200" spc="-1" strike="noStrike">
                <a:latin typeface="Arial"/>
              </a:rPr>
              <a:t>Мягко «Щ» в словах треЩит</a:t>
            </a:r>
            <a:endParaRPr b="0" lang="ru-RU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499320" y="864000"/>
            <a:ext cx="4972320" cy="136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latin typeface="Times New Roman"/>
              </a:rPr>
              <a:t>Буква </a:t>
            </a:r>
            <a:r>
              <a:rPr b="1" lang="ru-RU" sz="2600" spc="-1" strike="noStrike">
                <a:solidFill>
                  <a:srgbClr val="00b050"/>
                </a:solidFill>
                <a:latin typeface="Times New Roman"/>
              </a:rPr>
              <a:t>Щ</a:t>
            </a:r>
            <a:r>
              <a:rPr b="0" lang="ru-RU" sz="2600" spc="-1" strike="noStrike">
                <a:solidFill>
                  <a:srgbClr val="000000"/>
                </a:solidFill>
                <a:latin typeface="Times New Roman"/>
              </a:rPr>
              <a:t> поможет нам</a:t>
            </a:r>
            <a:br/>
            <a:r>
              <a:rPr b="0" lang="ru-RU" sz="2600" spc="-1" strike="noStrike">
                <a:solidFill>
                  <a:srgbClr val="000000"/>
                </a:solidFill>
                <a:latin typeface="Times New Roman"/>
              </a:rPr>
              <a:t>Чистить зубы по утрам.</a:t>
            </a:r>
            <a:br/>
            <a:endParaRPr b="0" lang="ru-RU" sz="2600" spc="-1" strike="noStrike">
              <a:latin typeface="Arial"/>
            </a:endParaRPr>
          </a:p>
        </p:txBody>
      </p:sp>
      <p:pic>
        <p:nvPicPr>
          <p:cNvPr id="166" name="Picture 3" descr="C:\Users\Дарья\AppData\Local\Microsoft\Windows\Temporary Internet Files\Content.IE5\BFGQXMUD\MCj02324280000[1].wmf"/>
          <p:cNvPicPr/>
          <p:nvPr/>
        </p:nvPicPr>
        <p:blipFill>
          <a:blip r:embed="rId1"/>
          <a:stretch/>
        </p:blipFill>
        <p:spPr>
          <a:xfrm>
            <a:off x="936000" y="2232000"/>
            <a:ext cx="1856520" cy="3214800"/>
          </a:xfrm>
          <a:prstGeom prst="rect">
            <a:avLst/>
          </a:prstGeom>
          <a:ln>
            <a:noFill/>
          </a:ln>
        </p:spPr>
      </p:pic>
      <p:sp>
        <p:nvSpPr>
          <p:cNvPr id="167" name="CustomShape 2"/>
          <p:cNvSpPr/>
          <p:nvPr/>
        </p:nvSpPr>
        <p:spPr>
          <a:xfrm>
            <a:off x="4176000" y="3113640"/>
            <a:ext cx="4823640" cy="127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>
              <a:lnSpc>
                <a:spcPct val="100000"/>
              </a:lnSpc>
              <a:spcBef>
                <a:spcPts val="1080"/>
              </a:spcBef>
            </a:pPr>
            <a:r>
              <a:rPr b="1" lang="ru-RU" sz="2800" spc="-1" strike="noStrike">
                <a:solidFill>
                  <a:srgbClr val="00b050"/>
                </a:solidFill>
                <a:latin typeface="Times New Roman"/>
              </a:rPr>
              <a:t>Щ</a:t>
            </a: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 – играющий </a:t>
            </a:r>
            <a:r>
              <a:rPr b="0" lang="ru-RU" sz="2800" spc="-1" strike="noStrike">
                <a:solidFill>
                  <a:srgbClr val="00b050"/>
                </a:solidFill>
                <a:latin typeface="Times New Roman"/>
              </a:rPr>
              <a:t>щ</a:t>
            </a: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енок,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80"/>
              </a:spcBef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Кверху лапками он лег.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80"/>
              </a:spcBef>
            </a:pPr>
            <a:endParaRPr b="0" lang="ru-RU" sz="2800" spc="-1" strike="noStrike">
              <a:latin typeface="Arial"/>
            </a:endParaRPr>
          </a:p>
        </p:txBody>
      </p:sp>
      <p:pic>
        <p:nvPicPr>
          <p:cNvPr id="168" name="Picture 2" descr="C:\Users\Дарья\AppData\Local\Microsoft\Windows\Temporary Internet Files\Content.IE5\Y20ZX001\MCj01421410000[1].wmf"/>
          <p:cNvPicPr/>
          <p:nvPr/>
        </p:nvPicPr>
        <p:blipFill>
          <a:blip r:embed="rId2"/>
          <a:stretch/>
        </p:blipFill>
        <p:spPr>
          <a:xfrm flipH="1" rot="10800000">
            <a:off x="6145920" y="5119920"/>
            <a:ext cx="2565720" cy="1647360"/>
          </a:xfrm>
          <a:prstGeom prst="rect">
            <a:avLst/>
          </a:prstGeom>
          <a:ln>
            <a:noFill/>
          </a:ln>
        </p:spPr>
      </p:pic>
      <p:pic>
        <p:nvPicPr>
          <p:cNvPr id="169" name="Picture 3_0" descr="C:\Users\Дарья\AppData\Local\Microsoft\Windows\Temporary Internet Files\Content.IE5\Y20ZX001\MCj04297550000[1].wmf"/>
          <p:cNvPicPr/>
          <p:nvPr/>
        </p:nvPicPr>
        <p:blipFill>
          <a:blip r:embed="rId3"/>
          <a:stretch/>
        </p:blipFill>
        <p:spPr>
          <a:xfrm>
            <a:off x="5544000" y="5147280"/>
            <a:ext cx="1285200" cy="9003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" descr=""/>
          <p:cNvPicPr/>
          <p:nvPr/>
        </p:nvPicPr>
        <p:blipFill>
          <a:blip r:embed="rId1"/>
          <a:stretch/>
        </p:blipFill>
        <p:spPr>
          <a:xfrm>
            <a:off x="4938120" y="971640"/>
            <a:ext cx="3989520" cy="5436000"/>
          </a:xfrm>
          <a:prstGeom prst="rect">
            <a:avLst/>
          </a:prstGeom>
          <a:ln>
            <a:noFill/>
          </a:ln>
        </p:spPr>
      </p:pic>
      <p:pic>
        <p:nvPicPr>
          <p:cNvPr id="171" name="" descr=""/>
          <p:cNvPicPr/>
          <p:nvPr/>
        </p:nvPicPr>
        <p:blipFill>
          <a:blip r:embed="rId2"/>
          <a:stretch/>
        </p:blipFill>
        <p:spPr>
          <a:xfrm>
            <a:off x="1368000" y="962280"/>
            <a:ext cx="3066480" cy="42933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ustomShape 1"/>
          <p:cNvSpPr/>
          <p:nvPr/>
        </p:nvSpPr>
        <p:spPr>
          <a:xfrm>
            <a:off x="754200" y="2112120"/>
            <a:ext cx="2221560" cy="2680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70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щ</a:t>
            </a:r>
            <a:endParaRPr b="0" lang="ru-RU" sz="17000" spc="-1" strike="noStrike">
              <a:latin typeface="Arial"/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4245480" y="2351880"/>
            <a:ext cx="546480" cy="6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4000" spc="-1" strike="noStrike">
                <a:solidFill>
                  <a:srgbClr val="c00000"/>
                </a:solidFill>
                <a:latin typeface="Times New Roman"/>
                <a:ea typeface="DejaVu Sans"/>
              </a:rPr>
              <a:t>А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174" name="CustomShape 3"/>
          <p:cNvSpPr/>
          <p:nvPr/>
        </p:nvSpPr>
        <p:spPr>
          <a:xfrm>
            <a:off x="4245480" y="3060720"/>
            <a:ext cx="454320" cy="6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4000" spc="-1" strike="noStrike">
                <a:solidFill>
                  <a:srgbClr val="c00000"/>
                </a:solidFill>
                <a:latin typeface="Times New Roman"/>
                <a:ea typeface="DejaVu Sans"/>
              </a:rPr>
              <a:t>И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4273200" y="3848040"/>
            <a:ext cx="489960" cy="6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4000" spc="-1" strike="noStrike">
                <a:solidFill>
                  <a:srgbClr val="c00000"/>
                </a:solidFill>
                <a:latin typeface="Times New Roman"/>
                <a:ea typeface="DejaVu Sans"/>
              </a:rPr>
              <a:t>Е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176" name="CustomShape 5"/>
          <p:cNvSpPr/>
          <p:nvPr/>
        </p:nvSpPr>
        <p:spPr>
          <a:xfrm>
            <a:off x="4273200" y="4714560"/>
            <a:ext cx="489960" cy="6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4000" spc="-1" strike="noStrike">
                <a:solidFill>
                  <a:srgbClr val="c00000"/>
                </a:solidFill>
                <a:latin typeface="Times New Roman"/>
                <a:ea typeface="DejaVu Sans"/>
              </a:rPr>
              <a:t>Ё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177" name="CustomShape 6"/>
          <p:cNvSpPr/>
          <p:nvPr/>
        </p:nvSpPr>
        <p:spPr>
          <a:xfrm>
            <a:off x="4283280" y="5501880"/>
            <a:ext cx="540360" cy="699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4000" spc="-1" strike="noStrike">
                <a:solidFill>
                  <a:srgbClr val="c00000"/>
                </a:solidFill>
                <a:latin typeface="Times New Roman"/>
                <a:ea typeface="DejaVu Sans"/>
              </a:rPr>
              <a:t>У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178" name="CustomShape 7"/>
          <p:cNvSpPr/>
          <p:nvPr/>
        </p:nvSpPr>
        <p:spPr>
          <a:xfrm flipH="1" flipV="1" rot="5400000">
            <a:off x="2904120" y="2879640"/>
            <a:ext cx="1199880" cy="1054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a7ebb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9" name="CustomShape 8"/>
          <p:cNvSpPr/>
          <p:nvPr/>
        </p:nvSpPr>
        <p:spPr>
          <a:xfrm flipV="1">
            <a:off x="2976480" y="3540960"/>
            <a:ext cx="1023120" cy="4719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a7ebb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0" name="CustomShape 9"/>
          <p:cNvSpPr/>
          <p:nvPr/>
        </p:nvSpPr>
        <p:spPr>
          <a:xfrm>
            <a:off x="2976480" y="4017600"/>
            <a:ext cx="1023120" cy="153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a7ebb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1" name="CustomShape 10"/>
          <p:cNvSpPr/>
          <p:nvPr/>
        </p:nvSpPr>
        <p:spPr>
          <a:xfrm>
            <a:off x="2976480" y="4017960"/>
            <a:ext cx="1023120" cy="10195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a7ebb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2" name="CustomShape 11"/>
          <p:cNvSpPr/>
          <p:nvPr/>
        </p:nvSpPr>
        <p:spPr>
          <a:xfrm flipH="1" rot="16200000">
            <a:off x="2623680" y="4370400"/>
            <a:ext cx="1806840" cy="11019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a7ebb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3" name="CustomShape 12"/>
          <p:cNvSpPr/>
          <p:nvPr/>
        </p:nvSpPr>
        <p:spPr>
          <a:xfrm>
            <a:off x="6624000" y="1794960"/>
            <a:ext cx="2045160" cy="7603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44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Щ</a:t>
            </a:r>
            <a:r>
              <a:rPr b="1" lang="ru-RU" sz="4400" spc="-1" strike="noStrike">
                <a:solidFill>
                  <a:srgbClr val="c00000"/>
                </a:solidFill>
                <a:latin typeface="Times New Roman"/>
                <a:ea typeface="DejaVu Sans"/>
              </a:rPr>
              <a:t>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84" name="CustomShape 13"/>
          <p:cNvSpPr/>
          <p:nvPr/>
        </p:nvSpPr>
        <p:spPr>
          <a:xfrm>
            <a:off x="6627240" y="2827800"/>
            <a:ext cx="2069640" cy="7603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44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Щ</a:t>
            </a:r>
            <a:r>
              <a:rPr b="1" lang="ru-RU" sz="4400" spc="-1" strike="noStrike">
                <a:solidFill>
                  <a:srgbClr val="c00000"/>
                </a:solidFill>
                <a:latin typeface="Times New Roman"/>
                <a:ea typeface="DejaVu Sans"/>
              </a:rPr>
              <a:t>И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85" name="CustomShape 14"/>
          <p:cNvSpPr/>
          <p:nvPr/>
        </p:nvSpPr>
        <p:spPr>
          <a:xfrm>
            <a:off x="6627240" y="3858480"/>
            <a:ext cx="2414160" cy="7603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44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Щ</a:t>
            </a:r>
            <a:r>
              <a:rPr b="1" lang="ru-RU" sz="4400" spc="-1" strike="noStrike">
                <a:solidFill>
                  <a:srgbClr val="c00000"/>
                </a:solidFill>
                <a:latin typeface="Times New Roman"/>
                <a:ea typeface="DejaVu Sans"/>
              </a:rPr>
              <a:t>Е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86" name="CustomShape 15"/>
          <p:cNvSpPr/>
          <p:nvPr/>
        </p:nvSpPr>
        <p:spPr>
          <a:xfrm>
            <a:off x="6627240" y="4890960"/>
            <a:ext cx="1841760" cy="7603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44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Щ</a:t>
            </a:r>
            <a:r>
              <a:rPr b="1" lang="ru-RU" sz="4400" spc="-1" strike="noStrike">
                <a:solidFill>
                  <a:srgbClr val="c00000"/>
                </a:solidFill>
                <a:latin typeface="Times New Roman"/>
                <a:ea typeface="DejaVu Sans"/>
              </a:rPr>
              <a:t>Ё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87" name="CustomShape 16"/>
          <p:cNvSpPr/>
          <p:nvPr/>
        </p:nvSpPr>
        <p:spPr>
          <a:xfrm>
            <a:off x="6627240" y="5843160"/>
            <a:ext cx="2045160" cy="7603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4400" spc="-1" strike="noStrike">
                <a:solidFill>
                  <a:srgbClr val="002060"/>
                </a:solidFill>
                <a:latin typeface="Times New Roman"/>
                <a:ea typeface="DejaVu Sans"/>
              </a:rPr>
              <a:t>Щ</a:t>
            </a:r>
            <a:r>
              <a:rPr b="1" lang="ru-RU" sz="4400" spc="-1" strike="noStrike">
                <a:solidFill>
                  <a:srgbClr val="c00000"/>
                </a:solidFill>
                <a:latin typeface="Times New Roman"/>
                <a:ea typeface="DejaVu Sans"/>
              </a:rPr>
              <a:t>У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88" name="CustomShape 17"/>
          <p:cNvSpPr/>
          <p:nvPr/>
        </p:nvSpPr>
        <p:spPr>
          <a:xfrm>
            <a:off x="1230120" y="605520"/>
            <a:ext cx="7618680" cy="5774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Прибежали  в  гости   гласные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5" dur="indefinite" restart="never" nodeType="tmRoot">
          <p:childTnLst>
            <p:seq>
              <p:cTn id="66" dur="indefinite" nodeType="mainSeq">
                <p:childTnLst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1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2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6" dur="2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1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2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6" dur="2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1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2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6" dur="2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1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2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6" dur="2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2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6" dur="2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CustomShape 1"/>
          <p:cNvSpPr/>
          <p:nvPr/>
        </p:nvSpPr>
        <p:spPr>
          <a:xfrm>
            <a:off x="557640" y="-46440"/>
            <a:ext cx="8226000" cy="343512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Arial"/>
              </a:rPr>
              <a:t>В сочетаниях </a:t>
            </a:r>
            <a:r>
              <a:rPr b="1" lang="ru-RU" sz="2400" spc="-1" strike="noStrike">
                <a:solidFill>
                  <a:srgbClr val="2a6099"/>
                </a:solidFill>
                <a:latin typeface="Arial"/>
              </a:rPr>
              <a:t>Ж</a:t>
            </a:r>
            <a:r>
              <a:rPr b="1" lang="ru-RU" sz="2400" spc="-1" strike="noStrike">
                <a:solidFill>
                  <a:srgbClr val="c9211e"/>
                </a:solidFill>
                <a:latin typeface="Arial"/>
              </a:rPr>
              <a:t>И</a:t>
            </a:r>
            <a:r>
              <a:rPr b="1" lang="ru-RU" sz="2400" spc="-1" strike="noStrike">
                <a:solidFill>
                  <a:srgbClr val="000000"/>
                </a:solidFill>
                <a:latin typeface="Arial"/>
              </a:rPr>
              <a:t> – </a:t>
            </a:r>
            <a:r>
              <a:rPr b="1" lang="ru-RU" sz="2400" spc="-1" strike="noStrike">
                <a:solidFill>
                  <a:srgbClr val="2a6099"/>
                </a:solidFill>
                <a:latin typeface="Arial"/>
              </a:rPr>
              <a:t>Ш</a:t>
            </a:r>
            <a:r>
              <a:rPr b="1" lang="ru-RU" sz="2400" spc="-1" strike="noStrike">
                <a:solidFill>
                  <a:srgbClr val="c9211e"/>
                </a:solidFill>
                <a:latin typeface="Arial"/>
              </a:rPr>
              <a:t>И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Arial"/>
              </a:rPr>
              <a:t>                    </a:t>
            </a:r>
            <a:r>
              <a:rPr b="1" lang="ru-RU" sz="2400" spc="-1" strike="noStrike">
                <a:solidFill>
                  <a:srgbClr val="000000"/>
                </a:solidFill>
                <a:latin typeface="Arial"/>
              </a:rPr>
              <a:t>Только</a:t>
            </a:r>
            <a:r>
              <a:rPr b="1" lang="ru-RU" sz="2400" spc="-1" strike="noStrike">
                <a:solidFill>
                  <a:srgbClr val="c9211e"/>
                </a:solidFill>
                <a:latin typeface="Arial"/>
              </a:rPr>
              <a:t> И</a:t>
            </a:r>
            <a:r>
              <a:rPr b="1" lang="ru-RU" sz="2400" spc="-1" strike="noStrike">
                <a:solidFill>
                  <a:srgbClr val="000000"/>
                </a:solidFill>
                <a:latin typeface="Arial"/>
              </a:rPr>
              <a:t> всегда пиШИ !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Arial"/>
              </a:rPr>
              <a:t>В сочетаниях </a:t>
            </a:r>
            <a:r>
              <a:rPr b="1" lang="ru-RU" sz="2400" spc="-1" strike="noStrike">
                <a:solidFill>
                  <a:srgbClr val="00a933"/>
                </a:solidFill>
                <a:latin typeface="Arial"/>
              </a:rPr>
              <a:t>Ч</a:t>
            </a:r>
            <a:r>
              <a:rPr b="1" lang="ru-RU" sz="2400" spc="-1" strike="noStrike">
                <a:solidFill>
                  <a:srgbClr val="c9211e"/>
                </a:solidFill>
                <a:latin typeface="Arial"/>
              </a:rPr>
              <a:t>А</a:t>
            </a:r>
            <a:r>
              <a:rPr b="1" lang="ru-RU" sz="2400" spc="-1" strike="noStrike">
                <a:solidFill>
                  <a:srgbClr val="000000"/>
                </a:solidFill>
                <a:latin typeface="Arial"/>
              </a:rPr>
              <a:t> – </a:t>
            </a:r>
            <a:r>
              <a:rPr b="1" lang="ru-RU" sz="2400" spc="-1" strike="noStrike">
                <a:solidFill>
                  <a:srgbClr val="00a933"/>
                </a:solidFill>
                <a:latin typeface="Arial"/>
              </a:rPr>
              <a:t>Щ</a:t>
            </a:r>
            <a:r>
              <a:rPr b="1" lang="ru-RU" sz="2400" spc="-1" strike="noStrike">
                <a:solidFill>
                  <a:srgbClr val="c9211e"/>
                </a:solidFill>
                <a:latin typeface="Arial"/>
              </a:rPr>
              <a:t>А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Arial"/>
              </a:rPr>
              <a:t>                    </a:t>
            </a:r>
            <a:r>
              <a:rPr b="1" lang="ru-RU" sz="2400" spc="-1" strike="noStrike">
                <a:solidFill>
                  <a:srgbClr val="000000"/>
                </a:solidFill>
                <a:latin typeface="Arial"/>
              </a:rPr>
              <a:t>Пишем  только букву  </a:t>
            </a:r>
            <a:r>
              <a:rPr b="1" lang="ru-RU" sz="2400" spc="-1" strike="noStrike">
                <a:solidFill>
                  <a:srgbClr val="c9211e"/>
                </a:solidFill>
                <a:latin typeface="Arial"/>
              </a:rPr>
              <a:t>А</a:t>
            </a:r>
            <a:r>
              <a:rPr b="1" lang="ru-RU" sz="2400" spc="-1" strike="noStrike">
                <a:solidFill>
                  <a:srgbClr val="000000"/>
                </a:solidFill>
                <a:latin typeface="Arial"/>
              </a:rPr>
              <a:t> !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Arial"/>
              </a:rPr>
              <a:t>В сочетаниях </a:t>
            </a:r>
            <a:r>
              <a:rPr b="1" lang="ru-RU" sz="2400" spc="-1" strike="noStrike">
                <a:solidFill>
                  <a:srgbClr val="00a933"/>
                </a:solidFill>
                <a:latin typeface="Arial"/>
              </a:rPr>
              <a:t>Ч</a:t>
            </a:r>
            <a:r>
              <a:rPr b="1" lang="ru-RU" sz="2400" spc="-1" strike="noStrike">
                <a:solidFill>
                  <a:srgbClr val="c9211e"/>
                </a:solidFill>
                <a:latin typeface="Arial"/>
              </a:rPr>
              <a:t>У</a:t>
            </a:r>
            <a:r>
              <a:rPr b="1" lang="ru-RU" sz="2400" spc="-1" strike="noStrike">
                <a:solidFill>
                  <a:srgbClr val="000000"/>
                </a:solidFill>
                <a:latin typeface="Arial"/>
              </a:rPr>
              <a:t> – </a:t>
            </a:r>
            <a:r>
              <a:rPr b="1" lang="ru-RU" sz="2400" spc="-1" strike="noStrike">
                <a:solidFill>
                  <a:srgbClr val="00a933"/>
                </a:solidFill>
                <a:latin typeface="Arial"/>
              </a:rPr>
              <a:t>Щ</a:t>
            </a:r>
            <a:r>
              <a:rPr b="1" lang="ru-RU" sz="2400" spc="-1" strike="noStrike">
                <a:solidFill>
                  <a:srgbClr val="c9211e"/>
                </a:solidFill>
                <a:latin typeface="Arial"/>
              </a:rPr>
              <a:t>У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Arial"/>
              </a:rPr>
              <a:t>                    </a:t>
            </a:r>
            <a:r>
              <a:rPr b="1" lang="ru-RU" sz="2400" spc="-1" strike="noStrike">
                <a:solidFill>
                  <a:srgbClr val="000000"/>
                </a:solidFill>
                <a:latin typeface="Arial"/>
              </a:rPr>
              <a:t>Пишут  только букву  </a:t>
            </a:r>
            <a:r>
              <a:rPr b="1" lang="ru-RU" sz="2400" spc="-1" strike="noStrike">
                <a:solidFill>
                  <a:srgbClr val="c9211e"/>
                </a:solidFill>
                <a:latin typeface="Arial"/>
              </a:rPr>
              <a:t>У</a:t>
            </a:r>
            <a:r>
              <a:rPr b="1" lang="ru-RU" sz="2400" spc="-1" strike="noStrike">
                <a:solidFill>
                  <a:srgbClr val="000000"/>
                </a:solidFill>
                <a:latin typeface="Arial"/>
              </a:rPr>
              <a:t> !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Arial"/>
              </a:rPr>
              <a:t> 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90" name="CustomShape 2"/>
          <p:cNvSpPr/>
          <p:nvPr/>
        </p:nvSpPr>
        <p:spPr>
          <a:xfrm>
            <a:off x="126000" y="2648160"/>
            <a:ext cx="8226000" cy="2015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25560" bIns="0">
            <a:normAutofit/>
          </a:bodyPr>
          <a:p>
            <a:pPr marL="309240" indent="-308880">
              <a:lnSpc>
                <a:spcPct val="73000"/>
              </a:lnSpc>
              <a:spcAft>
                <a:spcPts val="1287"/>
              </a:spcAft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MS Gothic"/>
              </a:rPr>
              <a:t> </a:t>
            </a:r>
            <a:endParaRPr b="0" lang="ru-RU" sz="1800" spc="-1" strike="noStrike">
              <a:latin typeface="Arial"/>
            </a:endParaRPr>
          </a:p>
          <a:p>
            <a:pPr marL="309240" indent="-308880">
              <a:lnSpc>
                <a:spcPct val="73000"/>
              </a:lnSpc>
              <a:spcAft>
                <a:spcPts val="1287"/>
              </a:spcAft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191" name="CustomShape 3"/>
          <p:cNvSpPr/>
          <p:nvPr/>
        </p:nvSpPr>
        <p:spPr>
          <a:xfrm>
            <a:off x="-205560" y="4390560"/>
            <a:ext cx="8226000" cy="17395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25560" bIns="0">
            <a:normAutofit/>
          </a:bodyPr>
          <a:p>
            <a:pPr marL="309240" indent="-308880">
              <a:lnSpc>
                <a:spcPct val="73000"/>
              </a:lnSpc>
              <a:spcAft>
                <a:spcPts val="1287"/>
              </a:spcAft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MS Gothic"/>
              </a:rPr>
              <a:t> </a:t>
            </a:r>
            <a:endParaRPr b="0" lang="ru-RU" sz="1800" spc="-1" strike="noStrike">
              <a:latin typeface="Arial"/>
            </a:endParaRPr>
          </a:p>
          <a:p>
            <a:pPr marL="309240" indent="-308880">
              <a:lnSpc>
                <a:spcPct val="73000"/>
              </a:lnSpc>
              <a:spcAft>
                <a:spcPts val="1287"/>
              </a:spcAft>
            </a:pPr>
            <a:endParaRPr b="0" lang="ru-RU" sz="1800" spc="-1" strike="noStrike">
              <a:latin typeface="Arial"/>
            </a:endParaRPr>
          </a:p>
          <a:p>
            <a:pPr marL="309240" indent="-308880">
              <a:lnSpc>
                <a:spcPct val="73000"/>
              </a:lnSpc>
              <a:spcAft>
                <a:spcPts val="1287"/>
              </a:spcAft>
            </a:pPr>
            <a:r>
              <a:rPr b="1" lang="ru-RU" sz="2900" spc="-1" strike="noStrike">
                <a:solidFill>
                  <a:srgbClr val="000000"/>
                </a:solidFill>
                <a:latin typeface="Arial Black"/>
                <a:ea typeface="MS Gothic"/>
              </a:rPr>
              <a:t> </a:t>
            </a:r>
            <a:endParaRPr b="0" lang="ru-RU" sz="2900" spc="-1" strike="noStrike">
              <a:latin typeface="Arial"/>
            </a:endParaRPr>
          </a:p>
        </p:txBody>
      </p:sp>
      <p:pic>
        <p:nvPicPr>
          <p:cNvPr id="192" name="" descr=""/>
          <p:cNvPicPr/>
          <p:nvPr/>
        </p:nvPicPr>
        <p:blipFill>
          <a:blip r:embed="rId1"/>
          <a:stretch/>
        </p:blipFill>
        <p:spPr>
          <a:xfrm>
            <a:off x="2975040" y="3047040"/>
            <a:ext cx="4728600" cy="40806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576000" y="1440000"/>
            <a:ext cx="9071640" cy="453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1280" indent="-340920">
              <a:lnSpc>
                <a:spcPct val="100000"/>
              </a:lnSpc>
              <a:spcBef>
                <a:spcPts val="799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Не поедет без бензина</a:t>
            </a:r>
            <a:endParaRPr b="0" lang="ru-RU" sz="3200" spc="-1" strike="noStrike"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Ни автобус, ни …</a:t>
            </a:r>
            <a:endParaRPr b="0" lang="ru-RU" sz="3200" spc="-1" strike="noStrike"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</a:pPr>
            <a:endParaRPr b="0" lang="ru-RU" sz="3200" spc="-1" strike="noStrike"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</a:pPr>
            <a:endParaRPr b="0" lang="ru-RU" sz="3200" spc="-1" strike="noStrike"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</a:pPr>
            <a:endParaRPr b="0" lang="ru-RU" sz="3200" spc="-1" strike="noStrike">
              <a:latin typeface="Arial"/>
            </a:endParaRPr>
          </a:p>
        </p:txBody>
      </p:sp>
      <p:pic>
        <p:nvPicPr>
          <p:cNvPr id="194" name="Picture 4" descr="vaz-2105-2006-sedan--1714314784_600"/>
          <p:cNvPicPr/>
          <p:nvPr/>
        </p:nvPicPr>
        <p:blipFill>
          <a:blip r:embed="rId1"/>
          <a:stretch/>
        </p:blipFill>
        <p:spPr>
          <a:xfrm>
            <a:off x="4671360" y="3024000"/>
            <a:ext cx="4616280" cy="3510000"/>
          </a:xfrm>
          <a:prstGeom prst="rect">
            <a:avLst/>
          </a:prstGeom>
          <a:ln>
            <a:noFill/>
          </a:ln>
        </p:spPr>
      </p:pic>
      <p:sp>
        <p:nvSpPr>
          <p:cNvPr id="195" name="Line 2"/>
          <p:cNvSpPr/>
          <p:nvPr/>
        </p:nvSpPr>
        <p:spPr>
          <a:xfrm flipV="1">
            <a:off x="2103120" y="4415400"/>
            <a:ext cx="238320" cy="316800"/>
          </a:xfrm>
          <a:prstGeom prst="line">
            <a:avLst/>
          </a:prstGeom>
          <a:ln w="9360">
            <a:solidFill>
              <a:srgbClr val="ffffff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96" name="CustomShape 3"/>
          <p:cNvSpPr/>
          <p:nvPr/>
        </p:nvSpPr>
        <p:spPr>
          <a:xfrm>
            <a:off x="864000" y="4649040"/>
            <a:ext cx="3492360" cy="8215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spcBef>
                <a:spcPts val="2497"/>
              </a:spcBef>
            </a:pPr>
            <a:r>
              <a:rPr b="1" lang="ru-RU" sz="4800" spc="-1" strike="noStrike">
                <a:solidFill>
                  <a:srgbClr val="000000"/>
                </a:solidFill>
                <a:latin typeface="Trebuchet MS"/>
                <a:ea typeface="DejaVu Sans"/>
              </a:rPr>
              <a:t>машина</a:t>
            </a:r>
            <a:endParaRPr b="0" lang="ru-RU" sz="4800" spc="-1" strike="noStrike">
              <a:latin typeface="Arial"/>
            </a:endParaRPr>
          </a:p>
        </p:txBody>
      </p:sp>
      <p:sp>
        <p:nvSpPr>
          <p:cNvPr id="197" name="Line 4"/>
          <p:cNvSpPr/>
          <p:nvPr/>
        </p:nvSpPr>
        <p:spPr>
          <a:xfrm>
            <a:off x="1706040" y="5426640"/>
            <a:ext cx="794520" cy="0"/>
          </a:xfrm>
          <a:prstGeom prst="line">
            <a:avLst/>
          </a:prstGeom>
          <a:ln w="63360">
            <a:solidFill>
              <a:srgbClr val="ff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98" name="Line 5"/>
          <p:cNvSpPr/>
          <p:nvPr/>
        </p:nvSpPr>
        <p:spPr>
          <a:xfrm>
            <a:off x="1706040" y="5594760"/>
            <a:ext cx="397080" cy="0"/>
          </a:xfrm>
          <a:prstGeom prst="line">
            <a:avLst/>
          </a:prstGeom>
          <a:ln w="63360">
            <a:solidFill>
              <a:srgbClr val="ff0000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transition spd="med">
    <p:fade/>
  </p:transition>
  <p:timing>
    <p:tnLst>
      <p:par>
        <p:cTn id="117" dur="indefinite" restart="never" nodeType="tmRoot">
          <p:childTnLst>
            <p:seq>
              <p:cTn id="118" dur="indefinite" nodeType="mainSeq">
                <p:childTnLst>
                  <p:par>
                    <p:cTn id="119" nodeType="clickEffect" fill="hold">
                      <p:stCondLst>
                        <p:cond delay="indefinite"/>
                      </p:stCondLst>
                      <p:childTnLst>
                        <p:par>
                          <p:cTn id="120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2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3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nodeType="afterEffect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8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1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nodeType="clickEffect" fill="hold">
                      <p:stCondLst>
                        <p:cond delay="indefinite"/>
                      </p:stCondLst>
                      <p:childTnLst>
                        <p:par>
                          <p:cTn id="137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3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40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196920" y="286920"/>
            <a:ext cx="6040800" cy="435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>
              <a:lnSpc>
                <a:spcPct val="100000"/>
              </a:lnSpc>
              <a:spcBef>
                <a:spcPts val="899"/>
              </a:spcBef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Times New Roman"/>
              </a:rPr>
              <a:t>Стой, плотва и караси!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899"/>
              </a:spcBef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Times New Roman"/>
              </a:rPr>
              <a:t>И пощады не проси: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899"/>
              </a:spcBef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Times New Roman"/>
              </a:rPr>
              <a:t>Я хозяйка здесь в пруду, На охоту я иду.</a:t>
            </a:r>
            <a:r>
              <a:rPr b="0" lang="ru-RU" sz="3600" spc="-1" strike="noStrike">
                <a:solidFill>
                  <a:srgbClr val="ffffff"/>
                </a:solidFill>
                <a:latin typeface="Arial"/>
                <a:ea typeface="Times New Roman"/>
              </a:rPr>
              <a:t>             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200" name="CustomShape 2"/>
          <p:cNvSpPr/>
          <p:nvPr/>
        </p:nvSpPr>
        <p:spPr>
          <a:xfrm>
            <a:off x="5119920" y="2397240"/>
            <a:ext cx="4455000" cy="435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01" name="Picture 7" descr="C:\Users\ИРИНА\Downloads\щ.jpg"/>
          <p:cNvPicPr/>
          <p:nvPr/>
        </p:nvPicPr>
        <p:blipFill>
          <a:blip r:embed="rId1"/>
          <a:stretch/>
        </p:blipFill>
        <p:spPr>
          <a:xfrm>
            <a:off x="4777920" y="3024000"/>
            <a:ext cx="4365720" cy="4128120"/>
          </a:xfrm>
          <a:prstGeom prst="rect">
            <a:avLst/>
          </a:prstGeom>
          <a:ln>
            <a:noFill/>
          </a:ln>
        </p:spPr>
      </p:pic>
      <p:sp>
        <p:nvSpPr>
          <p:cNvPr id="202" name="CustomShape 3"/>
          <p:cNvSpPr/>
          <p:nvPr/>
        </p:nvSpPr>
        <p:spPr>
          <a:xfrm>
            <a:off x="1152000" y="5616000"/>
            <a:ext cx="3413520" cy="7606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spcBef>
                <a:spcPts val="2497"/>
              </a:spcBef>
            </a:pPr>
            <a:r>
              <a:rPr b="1" lang="ru-RU" sz="4400" spc="-1" strike="noStrike">
                <a:solidFill>
                  <a:srgbClr val="000000"/>
                </a:solidFill>
                <a:latin typeface="Trebuchet MS"/>
                <a:ea typeface="DejaVu Sans"/>
              </a:rPr>
              <a:t>щука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03" name="Line 4"/>
          <p:cNvSpPr/>
          <p:nvPr/>
        </p:nvSpPr>
        <p:spPr>
          <a:xfrm>
            <a:off x="1252800" y="6478560"/>
            <a:ext cx="716040" cy="0"/>
          </a:xfrm>
          <a:prstGeom prst="line">
            <a:avLst/>
          </a:prstGeom>
          <a:ln w="63360">
            <a:solidFill>
              <a:srgbClr val="ff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04" name="Line 5"/>
          <p:cNvSpPr/>
          <p:nvPr/>
        </p:nvSpPr>
        <p:spPr>
          <a:xfrm>
            <a:off x="1252800" y="6637680"/>
            <a:ext cx="397080" cy="0"/>
          </a:xfrm>
          <a:prstGeom prst="line">
            <a:avLst/>
          </a:prstGeom>
          <a:ln w="63360">
            <a:solidFill>
              <a:srgbClr val="ff0000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transition spd="med">
    <p:fade/>
  </p:transition>
  <p:timing>
    <p:tnLst>
      <p:par>
        <p:cTn id="141" dur="indefinite" restart="never" nodeType="tmRoot">
          <p:childTnLst>
            <p:seq>
              <p:cTn id="142" dur="indefinite" nodeType="mainSeq">
                <p:childTnLst>
                  <p:par>
                    <p:cTn id="143" nodeType="clickEffect" fill="hold">
                      <p:stCondLst>
                        <p:cond delay="indefinite"/>
                      </p:stCondLst>
                      <p:childTnLst>
                        <p:par>
                          <p:cTn id="144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4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7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8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nodeType="afterEffect" fill="hold">
                            <p:stCondLst>
                              <p:cond delay="500"/>
                            </p:stCondLst>
                            <p:childTnLst>
                              <p:par>
                                <p:cTn id="150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2"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5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58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Application>LibreOffice/6.4.2.2$Windows_X86_64 LibreOffice_project/4e471d8c02c9c90f512f7f9ead8875b57fcb1ec3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2020-05-21T09:31:20Z</dcterms:created>
  <dc:creator/>
  <dc:description/>
  <dc:language>ru-RU</dc:language>
  <cp:lastModifiedBy/>
  <dcterms:modified xsi:type="dcterms:W3CDTF">2020-05-21T11:09:38Z</dcterms:modified>
  <cp:revision>8</cp:revision>
  <dc:subject/>
  <dc:title>Blueprint Plans</dc:title>
</cp:coreProperties>
</file>