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Домашняя работа: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Подготовить выразительное чтение стр.59 стихотворение «Повезло»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4780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161" y="1052736"/>
            <a:ext cx="8147248" cy="27649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i="1" dirty="0"/>
              <a:t>Испугались медвежонка</a:t>
            </a:r>
            <a:endParaRPr lang="ru-RU" sz="4000" b="1" i="1" dirty="0"/>
          </a:p>
          <a:p>
            <a:pPr marL="0" indent="0" algn="ctr">
              <a:buNone/>
            </a:pPr>
            <a:r>
              <a:rPr lang="ru-RU" sz="4000" b="1" i="1" dirty="0"/>
              <a:t>Ёж с ежихой и с ежонком,</a:t>
            </a:r>
            <a:endParaRPr lang="ru-RU" sz="4000" b="1" i="1" dirty="0"/>
          </a:p>
          <a:p>
            <a:pPr marL="0" indent="0" algn="ctr">
              <a:buNone/>
            </a:pPr>
            <a:r>
              <a:rPr lang="ru-RU" sz="4000" b="1" i="1" dirty="0"/>
              <a:t>Стриж с </a:t>
            </a:r>
            <a:r>
              <a:rPr lang="ru-RU" sz="4000" b="1" i="1" dirty="0" err="1"/>
              <a:t>стрижихой</a:t>
            </a:r>
            <a:r>
              <a:rPr lang="ru-RU" sz="4000" b="1" i="1" dirty="0"/>
              <a:t> и </a:t>
            </a:r>
            <a:r>
              <a:rPr lang="ru-RU" sz="4000" b="1" i="1" dirty="0" err="1"/>
              <a:t>стрижонком</a:t>
            </a:r>
            <a:endParaRPr lang="ru-RU" sz="40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779912" cy="283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https://www.stihi.ru/pics/2016/09/03/88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31796"/>
            <a:ext cx="3384376" cy="234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95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Цели: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/>
              <a:t>Познакомиться с автором </a:t>
            </a:r>
            <a:r>
              <a:rPr lang="ru-RU" sz="4000" dirty="0" smtClean="0"/>
              <a:t>стихотворения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П</a:t>
            </a:r>
            <a:r>
              <a:rPr lang="ru-RU" sz="4000" dirty="0" smtClean="0"/>
              <a:t>рочитать </a:t>
            </a:r>
            <a:r>
              <a:rPr lang="ru-RU" sz="4000" dirty="0"/>
              <a:t>его </a:t>
            </a:r>
            <a:r>
              <a:rPr lang="ru-RU" sz="4000" dirty="0" smtClean="0"/>
              <a:t>выразительно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Понять смысл стихотворения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5637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836712"/>
            <a:ext cx="3682752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Морис Карем</a:t>
            </a:r>
          </a:p>
          <a:p>
            <a:pPr marL="0" indent="0" algn="ctr">
              <a:buNone/>
            </a:pPr>
            <a:r>
              <a:rPr lang="ru-RU" sz="4800" dirty="0" smtClean="0"/>
              <a:t>(1899-1978г)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08" y="836712"/>
            <a:ext cx="4320480" cy="5596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06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Сурок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Ð°ÑÑÐ¸Ð½ÐºÐ¸ Ð¿Ð¾ Ð·Ð°Ð¿ÑÐ¾ÑÑ ÑÑÑÐ¾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779040" cy="518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2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Жужелица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ÐÐ°ÑÑÐ¸Ð½ÐºÐ¸ Ð¿Ð¾ Ð·Ð°Ð¿ÑÐ¾ÑÑ Ð¶ÑÐ¶ÐµÐ»Ð¸Ñ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0" y="1628800"/>
            <a:ext cx="677722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31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Уклейка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700808"/>
            <a:ext cx="7663759" cy="431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0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Проверь!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1- Б</a:t>
            </a:r>
          </a:p>
          <a:p>
            <a:pPr marL="0" indent="0">
              <a:buNone/>
            </a:pPr>
            <a:r>
              <a:rPr lang="ru-RU" dirty="0" smtClean="0"/>
              <a:t>2 – В</a:t>
            </a:r>
          </a:p>
          <a:p>
            <a:pPr marL="0" indent="0">
              <a:buNone/>
            </a:pPr>
            <a:r>
              <a:rPr lang="ru-RU" dirty="0" smtClean="0"/>
              <a:t>3 – А</a:t>
            </a:r>
          </a:p>
          <a:p>
            <a:pPr marL="0" indent="0">
              <a:buNone/>
            </a:pPr>
            <a:r>
              <a:rPr lang="ru-RU" dirty="0" smtClean="0"/>
              <a:t>4 – Б</a:t>
            </a:r>
          </a:p>
          <a:p>
            <a:pPr marL="0" indent="0">
              <a:buNone/>
            </a:pPr>
            <a:r>
              <a:rPr lang="ru-RU" dirty="0" smtClean="0"/>
              <a:t>5 </a:t>
            </a:r>
          </a:p>
          <a:p>
            <a:pPr marL="0" indent="0">
              <a:buNone/>
            </a:pPr>
            <a:r>
              <a:rPr lang="ru-RU" dirty="0" smtClean="0"/>
              <a:t>Сурок- </a:t>
            </a:r>
            <a:r>
              <a:rPr lang="ru-RU" dirty="0"/>
              <a:t>небольшое животное из отряда грызунов</a:t>
            </a:r>
          </a:p>
          <a:p>
            <a:pPr marL="0" indent="0">
              <a:buNone/>
            </a:pPr>
            <a:r>
              <a:rPr lang="ru-RU" dirty="0"/>
              <a:t>Уклейка- небольшая речная рыба</a:t>
            </a:r>
          </a:p>
          <a:p>
            <a:pPr marL="0" indent="0">
              <a:buNone/>
            </a:pPr>
            <a:r>
              <a:rPr lang="ru-RU" dirty="0"/>
              <a:t>Жужелица - хищный ночной жук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55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Продолжите фразы:</a:t>
            </a:r>
          </a:p>
          <a:p>
            <a:r>
              <a:rPr lang="ru-RU" sz="4800" dirty="0"/>
              <a:t>Сегодня я узнал…</a:t>
            </a:r>
          </a:p>
          <a:p>
            <a:r>
              <a:rPr lang="ru-RU" sz="4800" dirty="0"/>
              <a:t>Было интересно…</a:t>
            </a:r>
          </a:p>
          <a:p>
            <a:r>
              <a:rPr lang="ru-RU" sz="4800" dirty="0"/>
              <a:t>Было трудно…</a:t>
            </a:r>
          </a:p>
          <a:p>
            <a:r>
              <a:rPr lang="ru-RU" sz="4800" dirty="0"/>
              <a:t>У меня получилось 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91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Цели:</vt:lpstr>
      <vt:lpstr>Презентация PowerPoint</vt:lpstr>
      <vt:lpstr>Сурок</vt:lpstr>
      <vt:lpstr>Жужелица</vt:lpstr>
      <vt:lpstr>Уклейка</vt:lpstr>
      <vt:lpstr>Проверь!</vt:lpstr>
      <vt:lpstr>Презентация PowerPoint</vt:lpstr>
      <vt:lpstr>Домашняя работа: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2019-02-27T17:24:40Z</dcterms:created>
  <dcterms:modified xsi:type="dcterms:W3CDTF">2019-02-28T19:12:48Z</dcterms:modified>
</cp:coreProperties>
</file>