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66" r:id="rId3"/>
    <p:sldId id="290" r:id="rId4"/>
    <p:sldId id="291" r:id="rId5"/>
    <p:sldId id="293" r:id="rId6"/>
    <p:sldId id="294" r:id="rId7"/>
    <p:sldId id="296" r:id="rId8"/>
    <p:sldId id="297" r:id="rId9"/>
    <p:sldId id="298" r:id="rId10"/>
    <p:sldId id="292" r:id="rId11"/>
    <p:sldId id="300" r:id="rId12"/>
    <p:sldId id="30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66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EDE2C-2AA3-45A9-B2E9-1C6B17F84B34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41017-EB8D-4D3F-958F-662476A0E1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CAC6-A158-457F-A24E-EBCECED156E5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DEB91-5823-49E0-803D-69A7BCECE2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CAC6-A158-457F-A24E-EBCECED156E5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DEB91-5823-49E0-803D-69A7BCECE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CAC6-A158-457F-A24E-EBCECED156E5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DEB91-5823-49E0-803D-69A7BCECE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CAC6-A158-457F-A24E-EBCECED156E5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DEB91-5823-49E0-803D-69A7BCECE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CAC6-A158-457F-A24E-EBCECED156E5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84DEB91-5823-49E0-803D-69A7BCECE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CAC6-A158-457F-A24E-EBCECED156E5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DEB91-5823-49E0-803D-69A7BCECE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CAC6-A158-457F-A24E-EBCECED156E5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DEB91-5823-49E0-803D-69A7BCECE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CAC6-A158-457F-A24E-EBCECED156E5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DEB91-5823-49E0-803D-69A7BCECE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CAC6-A158-457F-A24E-EBCECED156E5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DEB91-5823-49E0-803D-69A7BCECE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CAC6-A158-457F-A24E-EBCECED156E5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DEB91-5823-49E0-803D-69A7BCECE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CAC6-A158-457F-A24E-EBCECED156E5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DEB91-5823-49E0-803D-69A7BCECE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75CAC6-A158-457F-A24E-EBCECED156E5}" type="datetimeFigureOut">
              <a:rPr lang="ru-RU" smtClean="0"/>
              <a:pPr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84DEB91-5823-49E0-803D-69A7BCECE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3200" b="1" dirty="0" smtClean="0"/>
              <a:t> </a:t>
            </a:r>
            <a:endParaRPr lang="ru-RU" sz="3200" b="1" dirty="0"/>
          </a:p>
          <a:p>
            <a:pPr algn="ctr">
              <a:buNone/>
            </a:pPr>
            <a:r>
              <a:rPr lang="ru-RU" sz="3200" b="1" dirty="0" smtClean="0"/>
              <a:t> Экологическое воспитание на занятиях физики </a:t>
            </a:r>
          </a:p>
          <a:p>
            <a:pPr algn="ctr">
              <a:buNone/>
            </a:pPr>
            <a:endParaRPr lang="ru-RU" b="1" dirty="0"/>
          </a:p>
          <a:p>
            <a:pPr algn="ctr">
              <a:buNone/>
            </a:pPr>
            <a:r>
              <a:rPr lang="ru-RU" sz="3200" dirty="0" smtClean="0"/>
              <a:t>Преподаватель физики  </a:t>
            </a:r>
          </a:p>
          <a:p>
            <a:pPr algn="ctr">
              <a:buNone/>
            </a:pPr>
            <a:r>
              <a:rPr lang="ru-RU" sz="3200" dirty="0" err="1" smtClean="0"/>
              <a:t>Штрейденбергер</a:t>
            </a:r>
            <a:r>
              <a:rPr lang="ru-RU" sz="3200" dirty="0" smtClean="0"/>
              <a:t> В.Ф.</a:t>
            </a:r>
          </a:p>
          <a:p>
            <a:pPr algn="ctr">
              <a:buNone/>
            </a:pPr>
            <a:endParaRPr lang="ru-RU" b="1" dirty="0"/>
          </a:p>
          <a:p>
            <a:pPr algn="ctr">
              <a:buNone/>
            </a:pPr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ера Филипповна\Desktop\1 4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548680"/>
            <a:ext cx="4374232" cy="583230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ера Филипповна\Desktop\1 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7200800" cy="54006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Вера Филипповна\Desktop\1 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04664"/>
            <a:ext cx="7392821" cy="554461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effectLst/>
              </a:rPr>
              <a:t>Физика и экология</a:t>
            </a:r>
            <a:endParaRPr lang="ru-RU" sz="32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Роль физики в оценке влияния хозяйственной деятельности человека на окружающую среду и решение экологических проблем. Значение новых источников энергии и новых материалов</a:t>
            </a:r>
            <a:endParaRPr lang="ru-RU" b="1" dirty="0"/>
          </a:p>
        </p:txBody>
      </p:sp>
      <p:pic>
        <p:nvPicPr>
          <p:cNvPr id="1026" name="Picture 2" descr="C:\Program Files\Microsoft Office\MEDIA\CAGCAT10\j028536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500438"/>
            <a:ext cx="5357850" cy="281795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effectLst/>
              </a:rPr>
              <a:t>Результаты работы</a:t>
            </a:r>
            <a:endParaRPr lang="ru-RU" sz="32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Повысилась  учебная активность ;</a:t>
            </a:r>
          </a:p>
          <a:p>
            <a:r>
              <a:rPr lang="ru-RU" dirty="0" smtClean="0"/>
              <a:t>Студенты стали более самостоятельными в приобретении знаний;</a:t>
            </a:r>
          </a:p>
          <a:p>
            <a:r>
              <a:rPr lang="ru-RU" dirty="0" smtClean="0"/>
              <a:t>Повысился навык работы с дополнительной литературой;</a:t>
            </a:r>
          </a:p>
          <a:p>
            <a:r>
              <a:rPr lang="ru-RU" dirty="0" smtClean="0"/>
              <a:t>Охотно работают над составлением презентаций, сообщений, рефератов, докладов.</a:t>
            </a:r>
          </a:p>
          <a:p>
            <a:r>
              <a:rPr lang="ru-RU" dirty="0" smtClean="0"/>
              <a:t> Студенты участвуют в проектной деятельности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ера Филипповна\Desktop\1 5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20688"/>
            <a:ext cx="6912768" cy="518457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ера Филипповна\Desktop\1 5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08720"/>
            <a:ext cx="6965776" cy="52243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ера Филипповна\Desktop\1 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4664"/>
            <a:ext cx="4392488" cy="585665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ера Филипповна\Desktop\1 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73348"/>
            <a:ext cx="4509864" cy="601315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ера Филипповна\Desktop\1 4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980728"/>
            <a:ext cx="3744416" cy="499255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ера Филипповна\Desktop\1 6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692696"/>
            <a:ext cx="4374486" cy="583264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rgbClr val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426</TotalTime>
  <Words>78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Физика и экология</vt:lpstr>
      <vt:lpstr>Результаты работы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«Лобановская основная общеобразовательная школа</dc:title>
  <dc:creator>User</dc:creator>
  <cp:lastModifiedBy>Вера Филипповна</cp:lastModifiedBy>
  <cp:revision>57</cp:revision>
  <dcterms:created xsi:type="dcterms:W3CDTF">2009-11-10T13:31:09Z</dcterms:created>
  <dcterms:modified xsi:type="dcterms:W3CDTF">2020-05-21T05:52:42Z</dcterms:modified>
</cp:coreProperties>
</file>