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9" r:id="rId3"/>
    <p:sldId id="288" r:id="rId4"/>
    <p:sldId id="257" r:id="rId5"/>
    <p:sldId id="258" r:id="rId6"/>
    <p:sldId id="282" r:id="rId7"/>
    <p:sldId id="266" r:id="rId8"/>
    <p:sldId id="273" r:id="rId9"/>
    <p:sldId id="280" r:id="rId10"/>
    <p:sldId id="281" r:id="rId11"/>
    <p:sldId id="262" r:id="rId12"/>
    <p:sldId id="270" r:id="rId13"/>
    <p:sldId id="267" r:id="rId14"/>
    <p:sldId id="271" r:id="rId15"/>
    <p:sldId id="272" r:id="rId16"/>
    <p:sldId id="274" r:id="rId17"/>
    <p:sldId id="259" r:id="rId18"/>
    <p:sldId id="264" r:id="rId19"/>
    <p:sldId id="268" r:id="rId20"/>
    <p:sldId id="269" r:id="rId21"/>
    <p:sldId id="277" r:id="rId22"/>
    <p:sldId id="279" r:id="rId23"/>
    <p:sldId id="286" r:id="rId24"/>
    <p:sldId id="287" r:id="rId25"/>
    <p:sldId id="278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1" autoAdjust="0"/>
    <p:restoredTop sz="94660"/>
  </p:normalViewPr>
  <p:slideViewPr>
    <p:cSldViewPr>
      <p:cViewPr>
        <p:scale>
          <a:sx n="72" d="100"/>
          <a:sy n="72" d="100"/>
        </p:scale>
        <p:origin x="-125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image" Target="../media/image25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Relationship Id="rId4" Type="http://schemas.openxmlformats.org/officeDocument/2006/relationships/image" Target="../media/image3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A47856-EA89-4506-B99A-1D5C84CCA457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584B8E-7220-47BC-B29F-2124B4114E4C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3B6EE6F4-5802-4142-A3F5-2B169DF6AB9D}" type="parTrans" cxnId="{04784DD0-9CB2-47FC-BDAE-2E06D5081300}">
      <dgm:prSet/>
      <dgm:spPr/>
      <dgm:t>
        <a:bodyPr/>
        <a:lstStyle/>
        <a:p>
          <a:endParaRPr lang="ru-RU"/>
        </a:p>
      </dgm:t>
    </dgm:pt>
    <dgm:pt modelId="{936F29A5-6BB1-416F-9E2F-F322979A8D2E}" type="sibTrans" cxnId="{04784DD0-9CB2-47FC-BDAE-2E06D5081300}">
      <dgm:prSet/>
      <dgm:spPr/>
      <dgm:t>
        <a:bodyPr/>
        <a:lstStyle/>
        <a:p>
          <a:endParaRPr lang="ru-RU"/>
        </a:p>
      </dgm:t>
    </dgm:pt>
    <dgm:pt modelId="{165A58D9-7B18-4260-87DF-93996D5BEF89}">
      <dgm:prSet phldrT="[Текст]"/>
      <dgm:spPr/>
      <dgm:t>
        <a:bodyPr/>
        <a:lstStyle/>
        <a:p>
          <a:endParaRPr lang="ru-RU" dirty="0"/>
        </a:p>
      </dgm:t>
    </dgm:pt>
    <dgm:pt modelId="{3377969D-5C72-4CA1-B66E-81269D27983C}" type="parTrans" cxnId="{BA65D9FA-E2B9-4DB2-AEAD-DCBFA839FB1F}">
      <dgm:prSet/>
      <dgm:spPr/>
      <dgm:t>
        <a:bodyPr/>
        <a:lstStyle/>
        <a:p>
          <a:endParaRPr lang="ru-RU"/>
        </a:p>
      </dgm:t>
    </dgm:pt>
    <dgm:pt modelId="{AA4811C0-AD87-47AA-8C81-63CAF2ACB360}" type="sibTrans" cxnId="{BA65D9FA-E2B9-4DB2-AEAD-DCBFA839FB1F}">
      <dgm:prSet/>
      <dgm:spPr/>
      <dgm:t>
        <a:bodyPr/>
        <a:lstStyle/>
        <a:p>
          <a:endParaRPr lang="ru-RU"/>
        </a:p>
      </dgm:t>
    </dgm:pt>
    <dgm:pt modelId="{7279B94C-C226-48B4-BE03-4172857C81E3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65B509BC-2EBF-46FE-99F3-C1EE4C437A46}" type="parTrans" cxnId="{FA740BCC-0D9E-49C5-A375-BAAE8D5D4E06}">
      <dgm:prSet/>
      <dgm:spPr/>
      <dgm:t>
        <a:bodyPr/>
        <a:lstStyle/>
        <a:p>
          <a:endParaRPr lang="ru-RU"/>
        </a:p>
      </dgm:t>
    </dgm:pt>
    <dgm:pt modelId="{5FCA22CF-E57C-429D-910B-3F042CA360D3}" type="sibTrans" cxnId="{FA740BCC-0D9E-49C5-A375-BAAE8D5D4E06}">
      <dgm:prSet/>
      <dgm:spPr/>
      <dgm:t>
        <a:bodyPr/>
        <a:lstStyle/>
        <a:p>
          <a:endParaRPr lang="ru-RU"/>
        </a:p>
      </dgm:t>
    </dgm:pt>
    <dgm:pt modelId="{57688C16-7CBC-40D6-B202-D8B85C391416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5332BAF5-DD09-4D20-8CB1-09B0AE17DDF5}" type="parTrans" cxnId="{3C8A2E3B-8220-4A41-88C1-1CFFBD518CA3}">
      <dgm:prSet/>
      <dgm:spPr/>
      <dgm:t>
        <a:bodyPr/>
        <a:lstStyle/>
        <a:p>
          <a:endParaRPr lang="ru-RU"/>
        </a:p>
      </dgm:t>
    </dgm:pt>
    <dgm:pt modelId="{B3F143CD-9D0E-4EBB-A242-63FDB748F90C}" type="sibTrans" cxnId="{3C8A2E3B-8220-4A41-88C1-1CFFBD518CA3}">
      <dgm:prSet/>
      <dgm:spPr/>
      <dgm:t>
        <a:bodyPr/>
        <a:lstStyle/>
        <a:p>
          <a:endParaRPr lang="ru-RU"/>
        </a:p>
      </dgm:t>
    </dgm:pt>
    <dgm:pt modelId="{757E51AA-1F84-4229-AF0F-081C7658DF17}" type="pres">
      <dgm:prSet presAssocID="{4BA47856-EA89-4506-B99A-1D5C84CCA45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E25402-34F1-4D13-9799-B6F0751F34E2}" type="pres">
      <dgm:prSet presAssocID="{01584B8E-7220-47BC-B29F-2124B4114E4C}" presName="compNode" presStyleCnt="0"/>
      <dgm:spPr/>
    </dgm:pt>
    <dgm:pt modelId="{552F6F37-FDE2-434D-8168-ECF026A5EC80}" type="pres">
      <dgm:prSet presAssocID="{01584B8E-7220-47BC-B29F-2124B4114E4C}" presName="pictRect" presStyleLbl="node1" presStyleIdx="0" presStyleCnt="4" custLinFactX="88688" custLinFactY="66380" custLinFactNeighborX="100000" custLinFactNeighborY="100000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A6E3F8D-C6EF-4D47-A10E-B00A81F93E0B}" type="pres">
      <dgm:prSet presAssocID="{01584B8E-7220-47BC-B29F-2124B4114E4C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179CF-109A-40E1-A020-1ECBD45617BB}" type="pres">
      <dgm:prSet presAssocID="{936F29A5-6BB1-416F-9E2F-F322979A8D2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19968E1-1F54-47B3-A98D-A6F93B32B86F}" type="pres">
      <dgm:prSet presAssocID="{165A58D9-7B18-4260-87DF-93996D5BEF89}" presName="compNode" presStyleCnt="0"/>
      <dgm:spPr/>
    </dgm:pt>
    <dgm:pt modelId="{1866AFF8-8EDC-4B6F-A362-5113AFD6C7A2}" type="pres">
      <dgm:prSet presAssocID="{165A58D9-7B18-4260-87DF-93996D5BEF89}" presName="pictRect" presStyleLbl="node1" presStyleIdx="1" presStyleCnt="4" custLinFactNeighborX="-61866" custLinFactNeighborY="20672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A11F5CB-D836-4447-BD94-CE0971795742}" type="pres">
      <dgm:prSet presAssocID="{165A58D9-7B18-4260-87DF-93996D5BEF89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554B8-A3E8-4DE2-A0E2-F8DD2DC45D66}" type="pres">
      <dgm:prSet presAssocID="{AA4811C0-AD87-47AA-8C81-63CAF2ACB36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5BAE3A1-AB22-4214-8451-D6A9CA057F23}" type="pres">
      <dgm:prSet presAssocID="{7279B94C-C226-48B4-BE03-4172857C81E3}" presName="compNode" presStyleCnt="0"/>
      <dgm:spPr/>
    </dgm:pt>
    <dgm:pt modelId="{A4AE52DA-20CB-4630-9F6C-370A661AAA7D}" type="pres">
      <dgm:prSet presAssocID="{7279B94C-C226-48B4-BE03-4172857C81E3}" presName="pictRect" presStyleLbl="node1" presStyleIdx="2" presStyleCnt="4" custLinFactNeighborX="-31321" custLinFactNeighborY="16509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E8ABBA1-6582-4313-ADA8-66EC42F778C6}" type="pres">
      <dgm:prSet presAssocID="{7279B94C-C226-48B4-BE03-4172857C81E3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84C19-10A3-4D32-BC88-588E7007939C}" type="pres">
      <dgm:prSet presAssocID="{5FCA22CF-E57C-429D-910B-3F042CA360D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140C9A7-A2BD-4D7E-8839-4AB69C21DBEF}" type="pres">
      <dgm:prSet presAssocID="{57688C16-7CBC-40D6-B202-D8B85C391416}" presName="compNode" presStyleCnt="0"/>
      <dgm:spPr/>
    </dgm:pt>
    <dgm:pt modelId="{C8700AD5-C638-453E-9634-05F6910B68FA}" type="pres">
      <dgm:prSet presAssocID="{57688C16-7CBC-40D6-B202-D8B85C391416}" presName="pictRect" presStyleLbl="node1" presStyleIdx="3" presStyleCnt="4" custLinFactNeighborX="-67603" custLinFactNeighborY="-1980"/>
      <dgm:spPr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579B87A-2E71-4649-9943-D1D2B80C75B6}" type="pres">
      <dgm:prSet presAssocID="{57688C16-7CBC-40D6-B202-D8B85C391416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0DEBE9-A591-4669-BA59-1D551B91E9CF}" type="presOf" srcId="{936F29A5-6BB1-416F-9E2F-F322979A8D2E}" destId="{A52179CF-109A-40E1-A020-1ECBD45617BB}" srcOrd="0" destOrd="0" presId="urn:microsoft.com/office/officeart/2005/8/layout/pList1"/>
    <dgm:cxn modelId="{60BED60E-2D9A-404F-853D-BA43D8513767}" type="presOf" srcId="{01584B8E-7220-47BC-B29F-2124B4114E4C}" destId="{6A6E3F8D-C6EF-4D47-A10E-B00A81F93E0B}" srcOrd="0" destOrd="0" presId="urn:microsoft.com/office/officeart/2005/8/layout/pList1"/>
    <dgm:cxn modelId="{42D40E6C-EB6A-48A3-B8CE-F9ED2F841711}" type="presOf" srcId="{165A58D9-7B18-4260-87DF-93996D5BEF89}" destId="{9A11F5CB-D836-4447-BD94-CE0971795742}" srcOrd="0" destOrd="0" presId="urn:microsoft.com/office/officeart/2005/8/layout/pList1"/>
    <dgm:cxn modelId="{8F0DC225-8CC1-4C3A-88C0-7D0D49A559E3}" type="presOf" srcId="{57688C16-7CBC-40D6-B202-D8B85C391416}" destId="{A579B87A-2E71-4649-9943-D1D2B80C75B6}" srcOrd="0" destOrd="0" presId="urn:microsoft.com/office/officeart/2005/8/layout/pList1"/>
    <dgm:cxn modelId="{501E581B-C32F-41DA-850B-3253B7AE9C64}" type="presOf" srcId="{7279B94C-C226-48B4-BE03-4172857C81E3}" destId="{9E8ABBA1-6582-4313-ADA8-66EC42F778C6}" srcOrd="0" destOrd="0" presId="urn:microsoft.com/office/officeart/2005/8/layout/pList1"/>
    <dgm:cxn modelId="{BA65D9FA-E2B9-4DB2-AEAD-DCBFA839FB1F}" srcId="{4BA47856-EA89-4506-B99A-1D5C84CCA457}" destId="{165A58D9-7B18-4260-87DF-93996D5BEF89}" srcOrd="1" destOrd="0" parTransId="{3377969D-5C72-4CA1-B66E-81269D27983C}" sibTransId="{AA4811C0-AD87-47AA-8C81-63CAF2ACB360}"/>
    <dgm:cxn modelId="{FA740BCC-0D9E-49C5-A375-BAAE8D5D4E06}" srcId="{4BA47856-EA89-4506-B99A-1D5C84CCA457}" destId="{7279B94C-C226-48B4-BE03-4172857C81E3}" srcOrd="2" destOrd="0" parTransId="{65B509BC-2EBF-46FE-99F3-C1EE4C437A46}" sibTransId="{5FCA22CF-E57C-429D-910B-3F042CA360D3}"/>
    <dgm:cxn modelId="{F5DC350A-36C2-4468-97BB-BEBECE2F21BE}" type="presOf" srcId="{4BA47856-EA89-4506-B99A-1D5C84CCA457}" destId="{757E51AA-1F84-4229-AF0F-081C7658DF17}" srcOrd="0" destOrd="0" presId="urn:microsoft.com/office/officeart/2005/8/layout/pList1"/>
    <dgm:cxn modelId="{04784DD0-9CB2-47FC-BDAE-2E06D5081300}" srcId="{4BA47856-EA89-4506-B99A-1D5C84CCA457}" destId="{01584B8E-7220-47BC-B29F-2124B4114E4C}" srcOrd="0" destOrd="0" parTransId="{3B6EE6F4-5802-4142-A3F5-2B169DF6AB9D}" sibTransId="{936F29A5-6BB1-416F-9E2F-F322979A8D2E}"/>
    <dgm:cxn modelId="{9A052D2D-53D9-41DA-AAF3-0A001A74AC2C}" type="presOf" srcId="{AA4811C0-AD87-47AA-8C81-63CAF2ACB360}" destId="{BD9554B8-A3E8-4DE2-A0E2-F8DD2DC45D66}" srcOrd="0" destOrd="0" presId="urn:microsoft.com/office/officeart/2005/8/layout/pList1"/>
    <dgm:cxn modelId="{777DB4CE-E63E-4EE9-A6F8-3BB7E9BEBF15}" type="presOf" srcId="{5FCA22CF-E57C-429D-910B-3F042CA360D3}" destId="{FFE84C19-10A3-4D32-BC88-588E7007939C}" srcOrd="0" destOrd="0" presId="urn:microsoft.com/office/officeart/2005/8/layout/pList1"/>
    <dgm:cxn modelId="{3C8A2E3B-8220-4A41-88C1-1CFFBD518CA3}" srcId="{4BA47856-EA89-4506-B99A-1D5C84CCA457}" destId="{57688C16-7CBC-40D6-B202-D8B85C391416}" srcOrd="3" destOrd="0" parTransId="{5332BAF5-DD09-4D20-8CB1-09B0AE17DDF5}" sibTransId="{B3F143CD-9D0E-4EBB-A242-63FDB748F90C}"/>
    <dgm:cxn modelId="{CF1483EB-4B91-436C-963B-926F2EC33547}" type="presParOf" srcId="{757E51AA-1F84-4229-AF0F-081C7658DF17}" destId="{31E25402-34F1-4D13-9799-B6F0751F34E2}" srcOrd="0" destOrd="0" presId="urn:microsoft.com/office/officeart/2005/8/layout/pList1"/>
    <dgm:cxn modelId="{0F150D5C-9956-4C9C-8CD8-AB6246249F62}" type="presParOf" srcId="{31E25402-34F1-4D13-9799-B6F0751F34E2}" destId="{552F6F37-FDE2-434D-8168-ECF026A5EC80}" srcOrd="0" destOrd="0" presId="urn:microsoft.com/office/officeart/2005/8/layout/pList1"/>
    <dgm:cxn modelId="{EC8FA88F-E568-4B4C-BFB9-BFD0CCA6F107}" type="presParOf" srcId="{31E25402-34F1-4D13-9799-B6F0751F34E2}" destId="{6A6E3F8D-C6EF-4D47-A10E-B00A81F93E0B}" srcOrd="1" destOrd="0" presId="urn:microsoft.com/office/officeart/2005/8/layout/pList1"/>
    <dgm:cxn modelId="{5C79E04F-48B4-4C96-8205-409FC605E385}" type="presParOf" srcId="{757E51AA-1F84-4229-AF0F-081C7658DF17}" destId="{A52179CF-109A-40E1-A020-1ECBD45617BB}" srcOrd="1" destOrd="0" presId="urn:microsoft.com/office/officeart/2005/8/layout/pList1"/>
    <dgm:cxn modelId="{1851BCC0-1B02-4B75-8E85-847F777D55A0}" type="presParOf" srcId="{757E51AA-1F84-4229-AF0F-081C7658DF17}" destId="{C19968E1-1F54-47B3-A98D-A6F93B32B86F}" srcOrd="2" destOrd="0" presId="urn:microsoft.com/office/officeart/2005/8/layout/pList1"/>
    <dgm:cxn modelId="{31F35A55-F5BB-49D1-BD5F-AC4B43B43791}" type="presParOf" srcId="{C19968E1-1F54-47B3-A98D-A6F93B32B86F}" destId="{1866AFF8-8EDC-4B6F-A362-5113AFD6C7A2}" srcOrd="0" destOrd="0" presId="urn:microsoft.com/office/officeart/2005/8/layout/pList1"/>
    <dgm:cxn modelId="{42F45612-1077-4E5E-A4F5-037524EB2F94}" type="presParOf" srcId="{C19968E1-1F54-47B3-A98D-A6F93B32B86F}" destId="{9A11F5CB-D836-4447-BD94-CE0971795742}" srcOrd="1" destOrd="0" presId="urn:microsoft.com/office/officeart/2005/8/layout/pList1"/>
    <dgm:cxn modelId="{22A00E13-1D98-4768-93AC-3F844E36B2D3}" type="presParOf" srcId="{757E51AA-1F84-4229-AF0F-081C7658DF17}" destId="{BD9554B8-A3E8-4DE2-A0E2-F8DD2DC45D66}" srcOrd="3" destOrd="0" presId="urn:microsoft.com/office/officeart/2005/8/layout/pList1"/>
    <dgm:cxn modelId="{23B3BE52-12F5-4B40-A132-DC7209C3B09F}" type="presParOf" srcId="{757E51AA-1F84-4229-AF0F-081C7658DF17}" destId="{75BAE3A1-AB22-4214-8451-D6A9CA057F23}" srcOrd="4" destOrd="0" presId="urn:microsoft.com/office/officeart/2005/8/layout/pList1"/>
    <dgm:cxn modelId="{F7B8F0BA-156D-4D7A-B85F-A5CEE5EC5557}" type="presParOf" srcId="{75BAE3A1-AB22-4214-8451-D6A9CA057F23}" destId="{A4AE52DA-20CB-4630-9F6C-370A661AAA7D}" srcOrd="0" destOrd="0" presId="urn:microsoft.com/office/officeart/2005/8/layout/pList1"/>
    <dgm:cxn modelId="{D9FD8500-D51E-43B4-9B31-5F8F298DA4AE}" type="presParOf" srcId="{75BAE3A1-AB22-4214-8451-D6A9CA057F23}" destId="{9E8ABBA1-6582-4313-ADA8-66EC42F778C6}" srcOrd="1" destOrd="0" presId="urn:microsoft.com/office/officeart/2005/8/layout/pList1"/>
    <dgm:cxn modelId="{50197855-D68D-4F61-9C5E-0102C503B594}" type="presParOf" srcId="{757E51AA-1F84-4229-AF0F-081C7658DF17}" destId="{FFE84C19-10A3-4D32-BC88-588E7007939C}" srcOrd="5" destOrd="0" presId="urn:microsoft.com/office/officeart/2005/8/layout/pList1"/>
    <dgm:cxn modelId="{2C3B1365-FA0C-4E54-BCE1-B930AB88BA45}" type="presParOf" srcId="{757E51AA-1F84-4229-AF0F-081C7658DF17}" destId="{E140C9A7-A2BD-4D7E-8839-4AB69C21DBEF}" srcOrd="6" destOrd="0" presId="urn:microsoft.com/office/officeart/2005/8/layout/pList1"/>
    <dgm:cxn modelId="{92E034C3-AFA1-43A4-A421-5B3975FCF032}" type="presParOf" srcId="{E140C9A7-A2BD-4D7E-8839-4AB69C21DBEF}" destId="{C8700AD5-C638-453E-9634-05F6910B68FA}" srcOrd="0" destOrd="0" presId="urn:microsoft.com/office/officeart/2005/8/layout/pList1"/>
    <dgm:cxn modelId="{AB182C6E-5284-4F6C-B48A-0C79CF42AB47}" type="presParOf" srcId="{E140C9A7-A2BD-4D7E-8839-4AB69C21DBEF}" destId="{A579B87A-2E71-4649-9943-D1D2B80C75B6}" srcOrd="1" destOrd="0" presId="urn:microsoft.com/office/officeart/2005/8/layout/p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39A5CE-673F-4949-A95F-827E0DB04BF9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58A780-1C2B-4BC5-A866-FBF735767C23}">
      <dgm:prSet phldrT="[Текст]" custT="1"/>
      <dgm:spPr/>
      <dgm:t>
        <a:bodyPr/>
        <a:lstStyle/>
        <a:p>
          <a:r>
            <a:rPr lang="ru-RU" sz="2000" dirty="0" smtClean="0"/>
            <a:t>Волчеягодник</a:t>
          </a:r>
          <a:endParaRPr lang="ru-RU" sz="2000" dirty="0"/>
        </a:p>
      </dgm:t>
    </dgm:pt>
    <dgm:pt modelId="{4DE782B4-CC04-4F4C-BDBA-E541AAE0A895}" type="parTrans" cxnId="{D7E61D64-EB75-4F2B-A507-98DA201FC04B}">
      <dgm:prSet/>
      <dgm:spPr/>
      <dgm:t>
        <a:bodyPr/>
        <a:lstStyle/>
        <a:p>
          <a:endParaRPr lang="ru-RU"/>
        </a:p>
      </dgm:t>
    </dgm:pt>
    <dgm:pt modelId="{E5C83911-53B1-4A3C-881A-FE4B4ADD3C3A}" type="sibTrans" cxnId="{D7E61D64-EB75-4F2B-A507-98DA201FC04B}">
      <dgm:prSet/>
      <dgm:spPr/>
      <dgm:t>
        <a:bodyPr/>
        <a:lstStyle/>
        <a:p>
          <a:endParaRPr lang="ru-RU"/>
        </a:p>
      </dgm:t>
    </dgm:pt>
    <dgm:pt modelId="{80ACFC37-3A05-4494-9EA8-C57C9A138E42}">
      <dgm:prSet phldrT="[Текст]" custT="1"/>
      <dgm:spPr/>
      <dgm:t>
        <a:bodyPr/>
        <a:lstStyle/>
        <a:p>
          <a:r>
            <a:rPr lang="ru-RU" sz="2000" dirty="0" smtClean="0"/>
            <a:t>Калужница</a:t>
          </a:r>
          <a:endParaRPr lang="ru-RU" sz="2000" dirty="0"/>
        </a:p>
      </dgm:t>
    </dgm:pt>
    <dgm:pt modelId="{50F1FBF3-08D9-4119-A05E-5EDFA01627D1}" type="parTrans" cxnId="{BDF04A15-8C22-44E6-AE26-A445BC2A688C}">
      <dgm:prSet/>
      <dgm:spPr/>
      <dgm:t>
        <a:bodyPr/>
        <a:lstStyle/>
        <a:p>
          <a:endParaRPr lang="ru-RU"/>
        </a:p>
      </dgm:t>
    </dgm:pt>
    <dgm:pt modelId="{E59FEA3A-7EB4-49F9-8F38-7B8D38E559D4}" type="sibTrans" cxnId="{BDF04A15-8C22-44E6-AE26-A445BC2A688C}">
      <dgm:prSet/>
      <dgm:spPr/>
      <dgm:t>
        <a:bodyPr/>
        <a:lstStyle/>
        <a:p>
          <a:endParaRPr lang="ru-RU"/>
        </a:p>
      </dgm:t>
    </dgm:pt>
    <dgm:pt modelId="{5221B69E-06C3-4581-9662-281953881966}">
      <dgm:prSet phldrT="[Текст]" custT="1"/>
      <dgm:spPr/>
      <dgm:t>
        <a:bodyPr/>
        <a:lstStyle/>
        <a:p>
          <a:r>
            <a:rPr lang="ru-RU" sz="2000" dirty="0" smtClean="0"/>
            <a:t>Медуница</a:t>
          </a:r>
          <a:endParaRPr lang="ru-RU" sz="2000" dirty="0"/>
        </a:p>
      </dgm:t>
    </dgm:pt>
    <dgm:pt modelId="{0AC5C6A7-9783-484A-8710-8255EC6880D2}" type="parTrans" cxnId="{D37D5299-CD84-4C31-9DBF-8E6B8B2CB078}">
      <dgm:prSet/>
      <dgm:spPr/>
      <dgm:t>
        <a:bodyPr/>
        <a:lstStyle/>
        <a:p>
          <a:endParaRPr lang="ru-RU"/>
        </a:p>
      </dgm:t>
    </dgm:pt>
    <dgm:pt modelId="{5A37ACC5-0AC6-43DC-868F-2458C76C48F4}" type="sibTrans" cxnId="{D37D5299-CD84-4C31-9DBF-8E6B8B2CB078}">
      <dgm:prSet/>
      <dgm:spPr/>
      <dgm:t>
        <a:bodyPr/>
        <a:lstStyle/>
        <a:p>
          <a:endParaRPr lang="ru-RU"/>
        </a:p>
      </dgm:t>
    </dgm:pt>
    <dgm:pt modelId="{C00AA9E5-88FF-4C88-88B7-6843232112A1}">
      <dgm:prSet phldrT="[Текст]" custT="1"/>
      <dgm:spPr/>
      <dgm:t>
        <a:bodyPr/>
        <a:lstStyle/>
        <a:p>
          <a:r>
            <a:rPr lang="ru-RU" sz="2000" dirty="0" smtClean="0"/>
            <a:t>Прострел обыкновенный</a:t>
          </a:r>
          <a:endParaRPr lang="ru-RU" sz="2000" dirty="0"/>
        </a:p>
      </dgm:t>
    </dgm:pt>
    <dgm:pt modelId="{94D6C504-91E9-4C8F-8633-08CC537F6919}" type="parTrans" cxnId="{6593D353-1694-49B0-82B8-E6483DC752B3}">
      <dgm:prSet/>
      <dgm:spPr/>
      <dgm:t>
        <a:bodyPr/>
        <a:lstStyle/>
        <a:p>
          <a:endParaRPr lang="ru-RU"/>
        </a:p>
      </dgm:t>
    </dgm:pt>
    <dgm:pt modelId="{4B92779E-A6EE-4054-A0F0-1703E00ACC77}" type="sibTrans" cxnId="{6593D353-1694-49B0-82B8-E6483DC752B3}">
      <dgm:prSet/>
      <dgm:spPr/>
      <dgm:t>
        <a:bodyPr/>
        <a:lstStyle/>
        <a:p>
          <a:endParaRPr lang="ru-RU"/>
        </a:p>
      </dgm:t>
    </dgm:pt>
    <dgm:pt modelId="{2CACA1AB-0B64-412E-B921-4AD1653F357A}" type="pres">
      <dgm:prSet presAssocID="{6839A5CE-673F-4949-A95F-827E0DB04BF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3B268F-1DEC-44B6-B367-2C1568D7317C}" type="pres">
      <dgm:prSet presAssocID="{6758A780-1C2B-4BC5-A866-FBF735767C23}" presName="compNode" presStyleCnt="0"/>
      <dgm:spPr/>
    </dgm:pt>
    <dgm:pt modelId="{83C56B3A-1FCF-4D63-87E6-8E9FCF89B9D8}" type="pres">
      <dgm:prSet presAssocID="{6758A780-1C2B-4BC5-A866-FBF735767C23}" presName="pictRect" presStyleLbl="node1" presStyleIdx="0" presStyleCnt="4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1E8F7BA-6948-4ED7-A32C-C7076019E02E}" type="pres">
      <dgm:prSet presAssocID="{6758A780-1C2B-4BC5-A866-FBF735767C23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89AD9-809E-46E9-A2D1-6221FA7C7079}" type="pres">
      <dgm:prSet presAssocID="{E5C83911-53B1-4A3C-881A-FE4B4ADD3C3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5A7E13F-75AA-4432-8DCE-92BD82F5E422}" type="pres">
      <dgm:prSet presAssocID="{80ACFC37-3A05-4494-9EA8-C57C9A138E42}" presName="compNode" presStyleCnt="0"/>
      <dgm:spPr/>
    </dgm:pt>
    <dgm:pt modelId="{E8B5E7DB-9C79-49A5-8273-E99DD3B654F6}" type="pres">
      <dgm:prSet presAssocID="{80ACFC37-3A05-4494-9EA8-C57C9A138E42}" presName="pictRect" presStyleLbl="node1" presStyleIdx="1" presStyleCnt="4" custLinFactNeighborX="-3998" custLinFactNeighborY="1073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E14E9D6-718B-4146-B13E-4E12B317F779}" type="pres">
      <dgm:prSet presAssocID="{80ACFC37-3A05-4494-9EA8-C57C9A138E42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6708F-B766-4843-9EFB-1B745F7409E8}" type="pres">
      <dgm:prSet presAssocID="{E59FEA3A-7EB4-49F9-8F38-7B8D38E559D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D67D585-1937-4104-9874-BFFF168A875C}" type="pres">
      <dgm:prSet presAssocID="{5221B69E-06C3-4581-9662-281953881966}" presName="compNode" presStyleCnt="0"/>
      <dgm:spPr/>
    </dgm:pt>
    <dgm:pt modelId="{08E61A57-CE29-4CBC-8F53-36BB6442C126}" type="pres">
      <dgm:prSet presAssocID="{5221B69E-06C3-4581-9662-281953881966}" presName="pictRect" presStyleLbl="node1" presStyleIdx="2" presStyleCnt="4" custScaleY="111061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02474E8-0524-481B-843E-89152573C0FA}" type="pres">
      <dgm:prSet presAssocID="{5221B69E-06C3-4581-9662-281953881966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4065B-CC11-41FC-AAC1-F56E96349B80}" type="pres">
      <dgm:prSet presAssocID="{5A37ACC5-0AC6-43DC-868F-2458C76C48F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E927DB7-49C0-4694-A741-C3095B5B5217}" type="pres">
      <dgm:prSet presAssocID="{C00AA9E5-88FF-4C88-88B7-6843232112A1}" presName="compNode" presStyleCnt="0"/>
      <dgm:spPr/>
    </dgm:pt>
    <dgm:pt modelId="{0CE948CC-C02F-488D-8F3B-FD7F159F089E}" type="pres">
      <dgm:prSet presAssocID="{C00AA9E5-88FF-4C88-88B7-6843232112A1}" presName="pictRect" presStyleLbl="node1" presStyleIdx="3" presStyleCnt="4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FF2D9BB-C4DD-4DA2-9A9F-979D55A6E2D8}" type="pres">
      <dgm:prSet presAssocID="{C00AA9E5-88FF-4C88-88B7-6843232112A1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93D353-1694-49B0-82B8-E6483DC752B3}" srcId="{6839A5CE-673F-4949-A95F-827E0DB04BF9}" destId="{C00AA9E5-88FF-4C88-88B7-6843232112A1}" srcOrd="3" destOrd="0" parTransId="{94D6C504-91E9-4C8F-8633-08CC537F6919}" sibTransId="{4B92779E-A6EE-4054-A0F0-1703E00ACC77}"/>
    <dgm:cxn modelId="{D37D5299-CD84-4C31-9DBF-8E6B8B2CB078}" srcId="{6839A5CE-673F-4949-A95F-827E0DB04BF9}" destId="{5221B69E-06C3-4581-9662-281953881966}" srcOrd="2" destOrd="0" parTransId="{0AC5C6A7-9783-484A-8710-8255EC6880D2}" sibTransId="{5A37ACC5-0AC6-43DC-868F-2458C76C48F4}"/>
    <dgm:cxn modelId="{BDF04A15-8C22-44E6-AE26-A445BC2A688C}" srcId="{6839A5CE-673F-4949-A95F-827E0DB04BF9}" destId="{80ACFC37-3A05-4494-9EA8-C57C9A138E42}" srcOrd="1" destOrd="0" parTransId="{50F1FBF3-08D9-4119-A05E-5EDFA01627D1}" sibTransId="{E59FEA3A-7EB4-49F9-8F38-7B8D38E559D4}"/>
    <dgm:cxn modelId="{8807D8D6-2E84-497E-ACCE-58EFCAFA3550}" type="presOf" srcId="{5221B69E-06C3-4581-9662-281953881966}" destId="{302474E8-0524-481B-843E-89152573C0FA}" srcOrd="0" destOrd="0" presId="urn:microsoft.com/office/officeart/2005/8/layout/pList1"/>
    <dgm:cxn modelId="{454CCA14-0D14-416D-A06E-03AC53225D16}" type="presOf" srcId="{6839A5CE-673F-4949-A95F-827E0DB04BF9}" destId="{2CACA1AB-0B64-412E-B921-4AD1653F357A}" srcOrd="0" destOrd="0" presId="urn:microsoft.com/office/officeart/2005/8/layout/pList1"/>
    <dgm:cxn modelId="{274EDCC5-9D45-4DAA-A7BC-AE1ADDEC2D2B}" type="presOf" srcId="{E5C83911-53B1-4A3C-881A-FE4B4ADD3C3A}" destId="{06089AD9-809E-46E9-A2D1-6221FA7C7079}" srcOrd="0" destOrd="0" presId="urn:microsoft.com/office/officeart/2005/8/layout/pList1"/>
    <dgm:cxn modelId="{D7E61D64-EB75-4F2B-A507-98DA201FC04B}" srcId="{6839A5CE-673F-4949-A95F-827E0DB04BF9}" destId="{6758A780-1C2B-4BC5-A866-FBF735767C23}" srcOrd="0" destOrd="0" parTransId="{4DE782B4-CC04-4F4C-BDBA-E541AAE0A895}" sibTransId="{E5C83911-53B1-4A3C-881A-FE4B4ADD3C3A}"/>
    <dgm:cxn modelId="{56543B6D-9A10-404F-9B01-7966CF691FDD}" type="presOf" srcId="{6758A780-1C2B-4BC5-A866-FBF735767C23}" destId="{91E8F7BA-6948-4ED7-A32C-C7076019E02E}" srcOrd="0" destOrd="0" presId="urn:microsoft.com/office/officeart/2005/8/layout/pList1"/>
    <dgm:cxn modelId="{2EE0F751-3101-4AD7-8382-AD5A12A7572D}" type="presOf" srcId="{C00AA9E5-88FF-4C88-88B7-6843232112A1}" destId="{3FF2D9BB-C4DD-4DA2-9A9F-979D55A6E2D8}" srcOrd="0" destOrd="0" presId="urn:microsoft.com/office/officeart/2005/8/layout/pList1"/>
    <dgm:cxn modelId="{B12E7B05-6FA8-4097-9462-C5D79E595248}" type="presOf" srcId="{E59FEA3A-7EB4-49F9-8F38-7B8D38E559D4}" destId="{B646708F-B766-4843-9EFB-1B745F7409E8}" srcOrd="0" destOrd="0" presId="urn:microsoft.com/office/officeart/2005/8/layout/pList1"/>
    <dgm:cxn modelId="{6292AF76-EFCD-4180-AD0C-3E62C1F4112E}" type="presOf" srcId="{80ACFC37-3A05-4494-9EA8-C57C9A138E42}" destId="{3E14E9D6-718B-4146-B13E-4E12B317F779}" srcOrd="0" destOrd="0" presId="urn:microsoft.com/office/officeart/2005/8/layout/pList1"/>
    <dgm:cxn modelId="{79EF7E2F-DE59-48DE-B292-C15C43B34874}" type="presOf" srcId="{5A37ACC5-0AC6-43DC-868F-2458C76C48F4}" destId="{8664065B-CC11-41FC-AAC1-F56E96349B80}" srcOrd="0" destOrd="0" presId="urn:microsoft.com/office/officeart/2005/8/layout/pList1"/>
    <dgm:cxn modelId="{6AE943CE-7F14-4C4C-BF5A-12AD56B66836}" type="presParOf" srcId="{2CACA1AB-0B64-412E-B921-4AD1653F357A}" destId="{D83B268F-1DEC-44B6-B367-2C1568D7317C}" srcOrd="0" destOrd="0" presId="urn:microsoft.com/office/officeart/2005/8/layout/pList1"/>
    <dgm:cxn modelId="{81C91397-5D96-40E7-B285-7976ED5CFCD8}" type="presParOf" srcId="{D83B268F-1DEC-44B6-B367-2C1568D7317C}" destId="{83C56B3A-1FCF-4D63-87E6-8E9FCF89B9D8}" srcOrd="0" destOrd="0" presId="urn:microsoft.com/office/officeart/2005/8/layout/pList1"/>
    <dgm:cxn modelId="{46A99E87-2D1C-4D3F-94AA-5038B1B6C720}" type="presParOf" srcId="{D83B268F-1DEC-44B6-B367-2C1568D7317C}" destId="{91E8F7BA-6948-4ED7-A32C-C7076019E02E}" srcOrd="1" destOrd="0" presId="urn:microsoft.com/office/officeart/2005/8/layout/pList1"/>
    <dgm:cxn modelId="{5836BF5B-9768-4318-9772-AAE0F43E531B}" type="presParOf" srcId="{2CACA1AB-0B64-412E-B921-4AD1653F357A}" destId="{06089AD9-809E-46E9-A2D1-6221FA7C7079}" srcOrd="1" destOrd="0" presId="urn:microsoft.com/office/officeart/2005/8/layout/pList1"/>
    <dgm:cxn modelId="{0CD6C2AF-8529-4CEE-A01E-4FD2A6C948C2}" type="presParOf" srcId="{2CACA1AB-0B64-412E-B921-4AD1653F357A}" destId="{B5A7E13F-75AA-4432-8DCE-92BD82F5E422}" srcOrd="2" destOrd="0" presId="urn:microsoft.com/office/officeart/2005/8/layout/pList1"/>
    <dgm:cxn modelId="{B5E2FC8C-CAF5-4AF0-BEAF-F8054E94576B}" type="presParOf" srcId="{B5A7E13F-75AA-4432-8DCE-92BD82F5E422}" destId="{E8B5E7DB-9C79-49A5-8273-E99DD3B654F6}" srcOrd="0" destOrd="0" presId="urn:microsoft.com/office/officeart/2005/8/layout/pList1"/>
    <dgm:cxn modelId="{48587511-18A7-40A4-8DB6-8045B7B9BFC7}" type="presParOf" srcId="{B5A7E13F-75AA-4432-8DCE-92BD82F5E422}" destId="{3E14E9D6-718B-4146-B13E-4E12B317F779}" srcOrd="1" destOrd="0" presId="urn:microsoft.com/office/officeart/2005/8/layout/pList1"/>
    <dgm:cxn modelId="{7ADF3CDC-C779-44E4-A145-CDF647DBF628}" type="presParOf" srcId="{2CACA1AB-0B64-412E-B921-4AD1653F357A}" destId="{B646708F-B766-4843-9EFB-1B745F7409E8}" srcOrd="3" destOrd="0" presId="urn:microsoft.com/office/officeart/2005/8/layout/pList1"/>
    <dgm:cxn modelId="{8D794422-F21D-4A41-BA8F-BDFFE2498135}" type="presParOf" srcId="{2CACA1AB-0B64-412E-B921-4AD1653F357A}" destId="{FD67D585-1937-4104-9874-BFFF168A875C}" srcOrd="4" destOrd="0" presId="urn:microsoft.com/office/officeart/2005/8/layout/pList1"/>
    <dgm:cxn modelId="{5C2DFA3B-5FBC-4BE0-BE0D-5DB48A4E8D19}" type="presParOf" srcId="{FD67D585-1937-4104-9874-BFFF168A875C}" destId="{08E61A57-CE29-4CBC-8F53-36BB6442C126}" srcOrd="0" destOrd="0" presId="urn:microsoft.com/office/officeart/2005/8/layout/pList1"/>
    <dgm:cxn modelId="{1A8FD2E0-35E0-49F1-9FBE-4FE0C8ACF1F8}" type="presParOf" srcId="{FD67D585-1937-4104-9874-BFFF168A875C}" destId="{302474E8-0524-481B-843E-89152573C0FA}" srcOrd="1" destOrd="0" presId="urn:microsoft.com/office/officeart/2005/8/layout/pList1"/>
    <dgm:cxn modelId="{DBF6870B-C13D-4193-B59B-5464356B84CA}" type="presParOf" srcId="{2CACA1AB-0B64-412E-B921-4AD1653F357A}" destId="{8664065B-CC11-41FC-AAC1-F56E96349B80}" srcOrd="5" destOrd="0" presId="urn:microsoft.com/office/officeart/2005/8/layout/pList1"/>
    <dgm:cxn modelId="{4385FABA-3829-4070-8DE4-37D0B11AA70B}" type="presParOf" srcId="{2CACA1AB-0B64-412E-B921-4AD1653F357A}" destId="{7E927DB7-49C0-4694-A741-C3095B5B5217}" srcOrd="6" destOrd="0" presId="urn:microsoft.com/office/officeart/2005/8/layout/pList1"/>
    <dgm:cxn modelId="{B207FF7C-DA57-40AF-B813-123165FD175F}" type="presParOf" srcId="{7E927DB7-49C0-4694-A741-C3095B5B5217}" destId="{0CE948CC-C02F-488D-8F3B-FD7F159F089E}" srcOrd="0" destOrd="0" presId="urn:microsoft.com/office/officeart/2005/8/layout/pList1"/>
    <dgm:cxn modelId="{4E6BD37F-145A-4DC7-BC9E-1CD8F6C5A98B}" type="presParOf" srcId="{7E927DB7-49C0-4694-A741-C3095B5B5217}" destId="{3FF2D9BB-C4DD-4DA2-9A9F-979D55A6E2D8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B8BC22-90BB-452A-939E-25735247F63C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8A92F1-312F-443E-9388-15A7C507C941}">
      <dgm:prSet phldrT="[Текст]" custT="1"/>
      <dgm:spPr/>
      <dgm:t>
        <a:bodyPr/>
        <a:lstStyle/>
        <a:p>
          <a:endParaRPr lang="ru-RU" sz="2000" dirty="0"/>
        </a:p>
      </dgm:t>
    </dgm:pt>
    <dgm:pt modelId="{03BF5E83-0C08-487F-A047-F83D8C227C51}" type="parTrans" cxnId="{24398DF2-F188-42D3-9816-28FE46CD1354}">
      <dgm:prSet/>
      <dgm:spPr/>
      <dgm:t>
        <a:bodyPr/>
        <a:lstStyle/>
        <a:p>
          <a:endParaRPr lang="ru-RU"/>
        </a:p>
      </dgm:t>
    </dgm:pt>
    <dgm:pt modelId="{770298C4-89DF-4B41-87F7-17E4CDF9DBB5}" type="sibTrans" cxnId="{24398DF2-F188-42D3-9816-28FE46CD1354}">
      <dgm:prSet/>
      <dgm:spPr/>
      <dgm:t>
        <a:bodyPr/>
        <a:lstStyle/>
        <a:p>
          <a:endParaRPr lang="ru-RU"/>
        </a:p>
      </dgm:t>
    </dgm:pt>
    <dgm:pt modelId="{A060E720-7C73-4177-8E6B-47F4478ABAB9}">
      <dgm:prSet phldrT="[Текст]" custT="1"/>
      <dgm:spPr/>
      <dgm:t>
        <a:bodyPr/>
        <a:lstStyle/>
        <a:p>
          <a:endParaRPr lang="ru-RU" sz="2000" dirty="0" smtClean="0"/>
        </a:p>
        <a:p>
          <a:endParaRPr lang="ru-RU" sz="2000" dirty="0"/>
        </a:p>
      </dgm:t>
    </dgm:pt>
    <dgm:pt modelId="{C87E9E77-A04E-4381-A185-A1537373CCE1}" type="parTrans" cxnId="{50F3B6A0-44FA-4772-AF24-7E394B1A757F}">
      <dgm:prSet/>
      <dgm:spPr/>
      <dgm:t>
        <a:bodyPr/>
        <a:lstStyle/>
        <a:p>
          <a:endParaRPr lang="ru-RU"/>
        </a:p>
      </dgm:t>
    </dgm:pt>
    <dgm:pt modelId="{6C0D1933-6F6C-4D3E-B133-F2239263EAC4}" type="sibTrans" cxnId="{50F3B6A0-44FA-4772-AF24-7E394B1A757F}">
      <dgm:prSet/>
      <dgm:spPr/>
      <dgm:t>
        <a:bodyPr/>
        <a:lstStyle/>
        <a:p>
          <a:endParaRPr lang="ru-RU"/>
        </a:p>
      </dgm:t>
    </dgm:pt>
    <dgm:pt modelId="{EE7C053C-3B52-44A0-8D36-94108A81270B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B7557101-5A58-42B6-BA49-2960D7E3E7F5}" type="parTrans" cxnId="{C2ACD932-0A99-4C8F-B041-FBDBEAD027F1}">
      <dgm:prSet/>
      <dgm:spPr/>
      <dgm:t>
        <a:bodyPr/>
        <a:lstStyle/>
        <a:p>
          <a:endParaRPr lang="ru-RU"/>
        </a:p>
      </dgm:t>
    </dgm:pt>
    <dgm:pt modelId="{5C209BA2-24A5-431E-AADB-39036EB2F8F5}" type="sibTrans" cxnId="{C2ACD932-0A99-4C8F-B041-FBDBEAD027F1}">
      <dgm:prSet/>
      <dgm:spPr/>
      <dgm:t>
        <a:bodyPr/>
        <a:lstStyle/>
        <a:p>
          <a:endParaRPr lang="ru-RU"/>
        </a:p>
      </dgm:t>
    </dgm:pt>
    <dgm:pt modelId="{6C460117-90AE-4DF5-91CC-70FE9FD673EB}">
      <dgm:prSet phldrT="[Текст]"/>
      <dgm:spPr/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AF2F3306-8344-408A-B2EE-67BD89964172}" type="parTrans" cxnId="{8E815244-F7A6-460A-9046-A135B1347552}">
      <dgm:prSet/>
      <dgm:spPr/>
      <dgm:t>
        <a:bodyPr/>
        <a:lstStyle/>
        <a:p>
          <a:endParaRPr lang="ru-RU"/>
        </a:p>
      </dgm:t>
    </dgm:pt>
    <dgm:pt modelId="{D4443BB7-51EA-46EA-BB9A-0E6BDB1DFCAD}" type="sibTrans" cxnId="{8E815244-F7A6-460A-9046-A135B1347552}">
      <dgm:prSet/>
      <dgm:spPr/>
      <dgm:t>
        <a:bodyPr/>
        <a:lstStyle/>
        <a:p>
          <a:endParaRPr lang="ru-RU"/>
        </a:p>
      </dgm:t>
    </dgm:pt>
    <dgm:pt modelId="{C3D92E1E-C1EC-4720-9257-43325987317C}">
      <dgm:prSet/>
      <dgm:spPr/>
      <dgm:t>
        <a:bodyPr/>
        <a:lstStyle/>
        <a:p>
          <a:endParaRPr lang="ru-RU" dirty="0"/>
        </a:p>
      </dgm:t>
    </dgm:pt>
    <dgm:pt modelId="{B917F384-A831-4812-94EC-16E781BD50E6}" type="parTrans" cxnId="{23B48ED9-1C9E-4853-9C14-16E5DA3BD5B6}">
      <dgm:prSet/>
      <dgm:spPr/>
      <dgm:t>
        <a:bodyPr/>
        <a:lstStyle/>
        <a:p>
          <a:endParaRPr lang="ru-RU"/>
        </a:p>
      </dgm:t>
    </dgm:pt>
    <dgm:pt modelId="{D94E51F0-AF50-45E3-B1BF-DB222DC747BF}" type="sibTrans" cxnId="{23B48ED9-1C9E-4853-9C14-16E5DA3BD5B6}">
      <dgm:prSet/>
      <dgm:spPr/>
      <dgm:t>
        <a:bodyPr/>
        <a:lstStyle/>
        <a:p>
          <a:endParaRPr lang="ru-RU"/>
        </a:p>
      </dgm:t>
    </dgm:pt>
    <dgm:pt modelId="{B6C6F0A1-70C8-4621-8ED9-E928A77205FF}" type="pres">
      <dgm:prSet presAssocID="{8BB8BC22-90BB-452A-939E-25735247F6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5A4F87-FEDB-42B9-8AEB-090D6288779F}" type="pres">
      <dgm:prSet presAssocID="{A18A92F1-312F-443E-9388-15A7C507C941}" presName="compNode" presStyleCnt="0"/>
      <dgm:spPr/>
    </dgm:pt>
    <dgm:pt modelId="{920650FB-9856-4E17-808F-E11001554B9B}" type="pres">
      <dgm:prSet presAssocID="{A18A92F1-312F-443E-9388-15A7C507C941}" presName="pictRect" presStyleLbl="node1" presStyleIdx="0" presStyleCnt="5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DDD3573-3874-4BEF-A4B4-BC8581C28721}" type="pres">
      <dgm:prSet presAssocID="{A18A92F1-312F-443E-9388-15A7C507C941}" presName="textRec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FCB46-3D03-415F-9AAD-60D704767D9A}" type="pres">
      <dgm:prSet presAssocID="{770298C4-89DF-4B41-87F7-17E4CDF9DBB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CF586EC-0D8A-4EE9-BBF6-AF4B26351DBD}" type="pres">
      <dgm:prSet presAssocID="{A060E720-7C73-4177-8E6B-47F4478ABAB9}" presName="compNode" presStyleCnt="0"/>
      <dgm:spPr/>
    </dgm:pt>
    <dgm:pt modelId="{53F122DE-C4BB-462A-AC8C-A5BE145C4D33}" type="pres">
      <dgm:prSet presAssocID="{A060E720-7C73-4177-8E6B-47F4478ABAB9}" presName="pictRect" presStyleLbl="node1" presStyleIdx="1" presStyleCnt="5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5EE1E52-673A-46FD-B6BC-924D71934453}" type="pres">
      <dgm:prSet presAssocID="{A060E720-7C73-4177-8E6B-47F4478ABAB9}" presName="textRec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35763-898D-4174-AAB5-2E1444019269}" type="pres">
      <dgm:prSet presAssocID="{6C0D1933-6F6C-4D3E-B133-F2239263EAC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955AED1-0A6C-4294-A5F3-09AE216A4AAA}" type="pres">
      <dgm:prSet presAssocID="{EE7C053C-3B52-44A0-8D36-94108A81270B}" presName="compNode" presStyleCnt="0"/>
      <dgm:spPr/>
    </dgm:pt>
    <dgm:pt modelId="{314E8372-B3A2-4B89-B82E-C85C78321891}" type="pres">
      <dgm:prSet presAssocID="{EE7C053C-3B52-44A0-8D36-94108A81270B}" presName="pictRect" presStyleLbl="node1" presStyleIdx="2" presStyleCnt="5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DFAADC7-B280-44F0-8204-2338CB77F5EB}" type="pres">
      <dgm:prSet presAssocID="{EE7C053C-3B52-44A0-8D36-94108A81270B}" presName="textRec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9191E-B435-4BC8-9E8C-038E2F86A81F}" type="pres">
      <dgm:prSet presAssocID="{5C209BA2-24A5-431E-AADB-39036EB2F8F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64C0458-C683-4841-8A2C-20EF1B28C060}" type="pres">
      <dgm:prSet presAssocID="{6C460117-90AE-4DF5-91CC-70FE9FD673EB}" presName="compNode" presStyleCnt="0"/>
      <dgm:spPr/>
    </dgm:pt>
    <dgm:pt modelId="{9C907E8E-D1CA-4874-9491-66B14CF0D7ED}" type="pres">
      <dgm:prSet presAssocID="{6C460117-90AE-4DF5-91CC-70FE9FD673EB}" presName="pictRect" presStyleLbl="node1" presStyleIdx="3" presStyleCnt="5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EF5AB05-1A06-4DF3-8877-CCAF3A96D89E}" type="pres">
      <dgm:prSet presAssocID="{6C460117-90AE-4DF5-91CC-70FE9FD673EB}" presName="textRec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5F3A4-36DE-4ACC-8125-11A9B7C05D8B}" type="pres">
      <dgm:prSet presAssocID="{D4443BB7-51EA-46EA-BB9A-0E6BDB1DFCA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54C741C-0303-480F-A625-95C649C1D1C9}" type="pres">
      <dgm:prSet presAssocID="{C3D92E1E-C1EC-4720-9257-43325987317C}" presName="compNode" presStyleCnt="0"/>
      <dgm:spPr/>
    </dgm:pt>
    <dgm:pt modelId="{A430925A-B8CF-4B86-A401-B903BFD75CB4}" type="pres">
      <dgm:prSet presAssocID="{C3D92E1E-C1EC-4720-9257-43325987317C}" presName="pictRect" presStyleLbl="node1" presStyleIdx="4" presStyleCnt="5"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4AF6FD1-9CB7-4F2E-BF9F-3F8442B57F5F}" type="pres">
      <dgm:prSet presAssocID="{C3D92E1E-C1EC-4720-9257-43325987317C}" presName="textRec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BCB295-AB0B-42D8-9EF0-CB6FC8279344}" type="presOf" srcId="{6C460117-90AE-4DF5-91CC-70FE9FD673EB}" destId="{5EF5AB05-1A06-4DF3-8877-CCAF3A96D89E}" srcOrd="0" destOrd="0" presId="urn:microsoft.com/office/officeart/2005/8/layout/pList1"/>
    <dgm:cxn modelId="{26572E62-8246-42D9-889F-87448E97D5C3}" type="presOf" srcId="{6C0D1933-6F6C-4D3E-B133-F2239263EAC4}" destId="{5F835763-898D-4174-AAB5-2E1444019269}" srcOrd="0" destOrd="0" presId="urn:microsoft.com/office/officeart/2005/8/layout/pList1"/>
    <dgm:cxn modelId="{CAD265D7-9810-4A77-8344-C92B58E803F4}" type="presOf" srcId="{5C209BA2-24A5-431E-AADB-39036EB2F8F5}" destId="{1D09191E-B435-4BC8-9E8C-038E2F86A81F}" srcOrd="0" destOrd="0" presId="urn:microsoft.com/office/officeart/2005/8/layout/pList1"/>
    <dgm:cxn modelId="{4E1EC990-16AE-44B2-9779-3E0FA4C8372E}" type="presOf" srcId="{EE7C053C-3B52-44A0-8D36-94108A81270B}" destId="{EDFAADC7-B280-44F0-8204-2338CB77F5EB}" srcOrd="0" destOrd="0" presId="urn:microsoft.com/office/officeart/2005/8/layout/pList1"/>
    <dgm:cxn modelId="{46AF6B01-15C6-453A-83F6-34923C7C2F31}" type="presOf" srcId="{C3D92E1E-C1EC-4720-9257-43325987317C}" destId="{A4AF6FD1-9CB7-4F2E-BF9F-3F8442B57F5F}" srcOrd="0" destOrd="0" presId="urn:microsoft.com/office/officeart/2005/8/layout/pList1"/>
    <dgm:cxn modelId="{11004FB4-7CB6-4B80-A268-4931F527502D}" type="presOf" srcId="{770298C4-89DF-4B41-87F7-17E4CDF9DBB5}" destId="{7AEFCB46-3D03-415F-9AAD-60D704767D9A}" srcOrd="0" destOrd="0" presId="urn:microsoft.com/office/officeart/2005/8/layout/pList1"/>
    <dgm:cxn modelId="{8E815244-F7A6-460A-9046-A135B1347552}" srcId="{8BB8BC22-90BB-452A-939E-25735247F63C}" destId="{6C460117-90AE-4DF5-91CC-70FE9FD673EB}" srcOrd="3" destOrd="0" parTransId="{AF2F3306-8344-408A-B2EE-67BD89964172}" sibTransId="{D4443BB7-51EA-46EA-BB9A-0E6BDB1DFCAD}"/>
    <dgm:cxn modelId="{75EF7260-8833-4FA7-9410-4FB5CC749446}" type="presOf" srcId="{A060E720-7C73-4177-8E6B-47F4478ABAB9}" destId="{15EE1E52-673A-46FD-B6BC-924D71934453}" srcOrd="0" destOrd="0" presId="urn:microsoft.com/office/officeart/2005/8/layout/pList1"/>
    <dgm:cxn modelId="{3C86706E-1A6D-4A09-967A-BCA5BE1C4EED}" type="presOf" srcId="{D4443BB7-51EA-46EA-BB9A-0E6BDB1DFCAD}" destId="{1FC5F3A4-36DE-4ACC-8125-11A9B7C05D8B}" srcOrd="0" destOrd="0" presId="urn:microsoft.com/office/officeart/2005/8/layout/pList1"/>
    <dgm:cxn modelId="{24398DF2-F188-42D3-9816-28FE46CD1354}" srcId="{8BB8BC22-90BB-452A-939E-25735247F63C}" destId="{A18A92F1-312F-443E-9388-15A7C507C941}" srcOrd="0" destOrd="0" parTransId="{03BF5E83-0C08-487F-A047-F83D8C227C51}" sibTransId="{770298C4-89DF-4B41-87F7-17E4CDF9DBB5}"/>
    <dgm:cxn modelId="{D762258D-994F-4AEF-9F11-288CA89D11A6}" type="presOf" srcId="{A18A92F1-312F-443E-9388-15A7C507C941}" destId="{CDDD3573-3874-4BEF-A4B4-BC8581C28721}" srcOrd="0" destOrd="0" presId="urn:microsoft.com/office/officeart/2005/8/layout/pList1"/>
    <dgm:cxn modelId="{23B48ED9-1C9E-4853-9C14-16E5DA3BD5B6}" srcId="{8BB8BC22-90BB-452A-939E-25735247F63C}" destId="{C3D92E1E-C1EC-4720-9257-43325987317C}" srcOrd="4" destOrd="0" parTransId="{B917F384-A831-4812-94EC-16E781BD50E6}" sibTransId="{D94E51F0-AF50-45E3-B1BF-DB222DC747BF}"/>
    <dgm:cxn modelId="{05D31D0F-EBA4-4711-A968-B24F7322CB11}" type="presOf" srcId="{8BB8BC22-90BB-452A-939E-25735247F63C}" destId="{B6C6F0A1-70C8-4621-8ED9-E928A77205FF}" srcOrd="0" destOrd="0" presId="urn:microsoft.com/office/officeart/2005/8/layout/pList1"/>
    <dgm:cxn modelId="{C2ACD932-0A99-4C8F-B041-FBDBEAD027F1}" srcId="{8BB8BC22-90BB-452A-939E-25735247F63C}" destId="{EE7C053C-3B52-44A0-8D36-94108A81270B}" srcOrd="2" destOrd="0" parTransId="{B7557101-5A58-42B6-BA49-2960D7E3E7F5}" sibTransId="{5C209BA2-24A5-431E-AADB-39036EB2F8F5}"/>
    <dgm:cxn modelId="{50F3B6A0-44FA-4772-AF24-7E394B1A757F}" srcId="{8BB8BC22-90BB-452A-939E-25735247F63C}" destId="{A060E720-7C73-4177-8E6B-47F4478ABAB9}" srcOrd="1" destOrd="0" parTransId="{C87E9E77-A04E-4381-A185-A1537373CCE1}" sibTransId="{6C0D1933-6F6C-4D3E-B133-F2239263EAC4}"/>
    <dgm:cxn modelId="{D63B9BED-6D1C-483B-B232-D8127274B8F4}" type="presParOf" srcId="{B6C6F0A1-70C8-4621-8ED9-E928A77205FF}" destId="{0E5A4F87-FEDB-42B9-8AEB-090D6288779F}" srcOrd="0" destOrd="0" presId="urn:microsoft.com/office/officeart/2005/8/layout/pList1"/>
    <dgm:cxn modelId="{71023913-D04E-4488-85B5-E20D9AD848E3}" type="presParOf" srcId="{0E5A4F87-FEDB-42B9-8AEB-090D6288779F}" destId="{920650FB-9856-4E17-808F-E11001554B9B}" srcOrd="0" destOrd="0" presId="urn:microsoft.com/office/officeart/2005/8/layout/pList1"/>
    <dgm:cxn modelId="{C4B351BA-EB41-4D1D-9B56-1E8BB22067B1}" type="presParOf" srcId="{0E5A4F87-FEDB-42B9-8AEB-090D6288779F}" destId="{CDDD3573-3874-4BEF-A4B4-BC8581C28721}" srcOrd="1" destOrd="0" presId="urn:microsoft.com/office/officeart/2005/8/layout/pList1"/>
    <dgm:cxn modelId="{45A56901-D300-4BE9-A7DE-72E7035FE801}" type="presParOf" srcId="{B6C6F0A1-70C8-4621-8ED9-E928A77205FF}" destId="{7AEFCB46-3D03-415F-9AAD-60D704767D9A}" srcOrd="1" destOrd="0" presId="urn:microsoft.com/office/officeart/2005/8/layout/pList1"/>
    <dgm:cxn modelId="{3C446D47-33C8-4747-A9AD-130C3A5566FE}" type="presParOf" srcId="{B6C6F0A1-70C8-4621-8ED9-E928A77205FF}" destId="{ECF586EC-0D8A-4EE9-BBF6-AF4B26351DBD}" srcOrd="2" destOrd="0" presId="urn:microsoft.com/office/officeart/2005/8/layout/pList1"/>
    <dgm:cxn modelId="{0EC0BCE1-4392-4CD3-A3D7-0007E9E7826E}" type="presParOf" srcId="{ECF586EC-0D8A-4EE9-BBF6-AF4B26351DBD}" destId="{53F122DE-C4BB-462A-AC8C-A5BE145C4D33}" srcOrd="0" destOrd="0" presId="urn:microsoft.com/office/officeart/2005/8/layout/pList1"/>
    <dgm:cxn modelId="{C4B70F29-705F-42F9-A88B-257AAE01431B}" type="presParOf" srcId="{ECF586EC-0D8A-4EE9-BBF6-AF4B26351DBD}" destId="{15EE1E52-673A-46FD-B6BC-924D71934453}" srcOrd="1" destOrd="0" presId="urn:microsoft.com/office/officeart/2005/8/layout/pList1"/>
    <dgm:cxn modelId="{392B58AD-879F-4DBB-94FF-E8AB21D97227}" type="presParOf" srcId="{B6C6F0A1-70C8-4621-8ED9-E928A77205FF}" destId="{5F835763-898D-4174-AAB5-2E1444019269}" srcOrd="3" destOrd="0" presId="urn:microsoft.com/office/officeart/2005/8/layout/pList1"/>
    <dgm:cxn modelId="{13FBB2ED-8821-4592-9ECC-0E9CDB0DBCF8}" type="presParOf" srcId="{B6C6F0A1-70C8-4621-8ED9-E928A77205FF}" destId="{8955AED1-0A6C-4294-A5F3-09AE216A4AAA}" srcOrd="4" destOrd="0" presId="urn:microsoft.com/office/officeart/2005/8/layout/pList1"/>
    <dgm:cxn modelId="{0F177D1F-E49C-445E-A4B9-FC7032DC60D1}" type="presParOf" srcId="{8955AED1-0A6C-4294-A5F3-09AE216A4AAA}" destId="{314E8372-B3A2-4B89-B82E-C85C78321891}" srcOrd="0" destOrd="0" presId="urn:microsoft.com/office/officeart/2005/8/layout/pList1"/>
    <dgm:cxn modelId="{61E027D7-01DA-4D50-8BD5-AC53D783733C}" type="presParOf" srcId="{8955AED1-0A6C-4294-A5F3-09AE216A4AAA}" destId="{EDFAADC7-B280-44F0-8204-2338CB77F5EB}" srcOrd="1" destOrd="0" presId="urn:microsoft.com/office/officeart/2005/8/layout/pList1"/>
    <dgm:cxn modelId="{AFDC8359-1D27-4CD5-8DB2-9A91D965C76B}" type="presParOf" srcId="{B6C6F0A1-70C8-4621-8ED9-E928A77205FF}" destId="{1D09191E-B435-4BC8-9E8C-038E2F86A81F}" srcOrd="5" destOrd="0" presId="urn:microsoft.com/office/officeart/2005/8/layout/pList1"/>
    <dgm:cxn modelId="{02828E10-1F60-4BD2-9CFE-FF77643A3B88}" type="presParOf" srcId="{B6C6F0A1-70C8-4621-8ED9-E928A77205FF}" destId="{464C0458-C683-4841-8A2C-20EF1B28C060}" srcOrd="6" destOrd="0" presId="urn:microsoft.com/office/officeart/2005/8/layout/pList1"/>
    <dgm:cxn modelId="{96D7CAE8-3AE0-4EDA-A68D-607A7A9A94A0}" type="presParOf" srcId="{464C0458-C683-4841-8A2C-20EF1B28C060}" destId="{9C907E8E-D1CA-4874-9491-66B14CF0D7ED}" srcOrd="0" destOrd="0" presId="urn:microsoft.com/office/officeart/2005/8/layout/pList1"/>
    <dgm:cxn modelId="{41B01BFF-E798-433B-86E0-90C4532E9150}" type="presParOf" srcId="{464C0458-C683-4841-8A2C-20EF1B28C060}" destId="{5EF5AB05-1A06-4DF3-8877-CCAF3A96D89E}" srcOrd="1" destOrd="0" presId="urn:microsoft.com/office/officeart/2005/8/layout/pList1"/>
    <dgm:cxn modelId="{000E5A6B-A6C4-49C5-943A-CB23A512FE6B}" type="presParOf" srcId="{B6C6F0A1-70C8-4621-8ED9-E928A77205FF}" destId="{1FC5F3A4-36DE-4ACC-8125-11A9B7C05D8B}" srcOrd="7" destOrd="0" presId="urn:microsoft.com/office/officeart/2005/8/layout/pList1"/>
    <dgm:cxn modelId="{F53C40CB-2267-46F7-AF84-15B954C89A8B}" type="presParOf" srcId="{B6C6F0A1-70C8-4621-8ED9-E928A77205FF}" destId="{B54C741C-0303-480F-A625-95C649C1D1C9}" srcOrd="8" destOrd="0" presId="urn:microsoft.com/office/officeart/2005/8/layout/pList1"/>
    <dgm:cxn modelId="{3C4F810B-194D-45BD-A1B6-57EFF67D0930}" type="presParOf" srcId="{B54C741C-0303-480F-A625-95C649C1D1C9}" destId="{A430925A-B8CF-4B86-A401-B903BFD75CB4}" srcOrd="0" destOrd="0" presId="urn:microsoft.com/office/officeart/2005/8/layout/pList1"/>
    <dgm:cxn modelId="{4A513D8C-9DFA-4123-8935-3674FBA7A5F8}" type="presParOf" srcId="{B54C741C-0303-480F-A625-95C649C1D1C9}" destId="{A4AF6FD1-9CB7-4F2E-BF9F-3F8442B57F5F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171ACD-1207-4895-BC7B-3441373DADB0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5F6F13-E349-444D-8CD1-4430A8FE3ED9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A563202C-56D9-46EA-8672-D456100AD8E4}" type="parTrans" cxnId="{9B64B3DD-4E00-4C21-AC14-C91437193705}">
      <dgm:prSet/>
      <dgm:spPr/>
      <dgm:t>
        <a:bodyPr/>
        <a:lstStyle/>
        <a:p>
          <a:endParaRPr lang="ru-RU"/>
        </a:p>
      </dgm:t>
    </dgm:pt>
    <dgm:pt modelId="{A6BFD8B7-C584-4F43-AB78-0B2A68C635B9}" type="sibTrans" cxnId="{9B64B3DD-4E00-4C21-AC14-C91437193705}">
      <dgm:prSet/>
      <dgm:spPr/>
      <dgm:t>
        <a:bodyPr/>
        <a:lstStyle/>
        <a:p>
          <a:endParaRPr lang="ru-RU"/>
        </a:p>
      </dgm:t>
    </dgm:pt>
    <dgm:pt modelId="{62598D77-3CFD-428B-A877-7F4D98B547EA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0A643A58-0C66-40FD-8658-518A03A4BF54}" type="parTrans" cxnId="{3C6AB578-91C6-40DA-8BF5-27D9833DA8F3}">
      <dgm:prSet/>
      <dgm:spPr/>
      <dgm:t>
        <a:bodyPr/>
        <a:lstStyle/>
        <a:p>
          <a:endParaRPr lang="ru-RU"/>
        </a:p>
      </dgm:t>
    </dgm:pt>
    <dgm:pt modelId="{C29E2FAA-7714-47E9-8EEB-48321E43FF40}" type="sibTrans" cxnId="{3C6AB578-91C6-40DA-8BF5-27D9833DA8F3}">
      <dgm:prSet/>
      <dgm:spPr/>
      <dgm:t>
        <a:bodyPr/>
        <a:lstStyle/>
        <a:p>
          <a:endParaRPr lang="ru-RU"/>
        </a:p>
      </dgm:t>
    </dgm:pt>
    <dgm:pt modelId="{10E4E99F-E70E-44AC-A3B8-54F86188F641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305E6E88-7A03-4BD1-92B2-C4E43724FB67}" type="parTrans" cxnId="{06112800-B303-4B27-83D7-E2F37FFD7975}">
      <dgm:prSet/>
      <dgm:spPr/>
      <dgm:t>
        <a:bodyPr/>
        <a:lstStyle/>
        <a:p>
          <a:endParaRPr lang="ru-RU"/>
        </a:p>
      </dgm:t>
    </dgm:pt>
    <dgm:pt modelId="{6AF353A6-8E83-428E-A8F2-F57E7DFB9613}" type="sibTrans" cxnId="{06112800-B303-4B27-83D7-E2F37FFD7975}">
      <dgm:prSet/>
      <dgm:spPr/>
      <dgm:t>
        <a:bodyPr/>
        <a:lstStyle/>
        <a:p>
          <a:endParaRPr lang="ru-RU"/>
        </a:p>
      </dgm:t>
    </dgm:pt>
    <dgm:pt modelId="{AE9EF132-8AE5-45E7-B10F-E7C52925F580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10B5F028-A78D-48A5-987A-8422267D954B}" type="parTrans" cxnId="{B74B6A46-A5B8-4A20-A698-3EEA7F10E761}">
      <dgm:prSet/>
      <dgm:spPr/>
      <dgm:t>
        <a:bodyPr/>
        <a:lstStyle/>
        <a:p>
          <a:endParaRPr lang="ru-RU"/>
        </a:p>
      </dgm:t>
    </dgm:pt>
    <dgm:pt modelId="{97EE4144-9FCC-49EF-AB6A-F05EBFD31160}" type="sibTrans" cxnId="{B74B6A46-A5B8-4A20-A698-3EEA7F10E761}">
      <dgm:prSet/>
      <dgm:spPr/>
      <dgm:t>
        <a:bodyPr/>
        <a:lstStyle/>
        <a:p>
          <a:endParaRPr lang="ru-RU"/>
        </a:p>
      </dgm:t>
    </dgm:pt>
    <dgm:pt modelId="{00789E9B-1BC0-4D79-B16D-A2ADDA9F2A7A}" type="pres">
      <dgm:prSet presAssocID="{9C171ACD-1207-4895-BC7B-3441373DADB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C6C4AD-172A-452F-AAD0-F715B669333D}" type="pres">
      <dgm:prSet presAssocID="{EF5F6F13-E349-444D-8CD1-4430A8FE3ED9}" presName="compNode" presStyleCnt="0"/>
      <dgm:spPr/>
    </dgm:pt>
    <dgm:pt modelId="{54948B83-F42E-4FBE-9F27-4458E332EC88}" type="pres">
      <dgm:prSet presAssocID="{EF5F6F13-E349-444D-8CD1-4430A8FE3ED9}" presName="pictRect" presStyleLbl="node1" presStyleIdx="0" presStyleCnt="4" custLinFactY="4293" custLinFactNeighborX="64172" custLinFactNeighborY="100000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30547C1-6011-44BC-A01C-B3894A610A27}" type="pres">
      <dgm:prSet presAssocID="{EF5F6F13-E349-444D-8CD1-4430A8FE3ED9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ABC73-2F76-4F5B-A272-C35668D0A83B}" type="pres">
      <dgm:prSet presAssocID="{A6BFD8B7-C584-4F43-AB78-0B2A68C635B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8A30A3F-471E-4F59-BFC8-ACC86FB3E3BA}" type="pres">
      <dgm:prSet presAssocID="{62598D77-3CFD-428B-A877-7F4D98B547EA}" presName="compNode" presStyleCnt="0"/>
      <dgm:spPr/>
    </dgm:pt>
    <dgm:pt modelId="{19B1D9A5-C4C4-476C-A8D7-B9CDD1153ABF}" type="pres">
      <dgm:prSet presAssocID="{62598D77-3CFD-428B-A877-7F4D98B547EA}" presName="pictRect" presStyleLbl="node1" presStyleIdx="1" presStyleCnt="4" custLinFactNeighborX="-50016" custLinFactNeighborY="-41429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C39FCC5-381C-4415-B19A-A72339FFB911}" type="pres">
      <dgm:prSet presAssocID="{62598D77-3CFD-428B-A877-7F4D98B547EA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6B7DD-3827-4FE2-A5EA-999F7EB50110}" type="pres">
      <dgm:prSet presAssocID="{C29E2FAA-7714-47E9-8EEB-48321E43FF4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7F8C0A6-AC21-4CDE-B88A-CEA7DB12DE89}" type="pres">
      <dgm:prSet presAssocID="{10E4E99F-E70E-44AC-A3B8-54F86188F641}" presName="compNode" presStyleCnt="0"/>
      <dgm:spPr/>
    </dgm:pt>
    <dgm:pt modelId="{C18CA458-F650-4ABD-891C-9B245330A0E5}" type="pres">
      <dgm:prSet presAssocID="{10E4E99F-E70E-44AC-A3B8-54F86188F641}" presName="pictRect" presStyleLbl="node1" presStyleIdx="2" presStyleCnt="4" custLinFactY="10365" custLinFactNeighborX="53336" custLinFactNeighborY="100000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B5D4025-D2C9-402F-B97B-17096935B83E}" type="pres">
      <dgm:prSet presAssocID="{10E4E99F-E70E-44AC-A3B8-54F86188F641}" presName="textRect" presStyleLbl="revTx" presStyleIdx="2" presStyleCnt="4" custLinFactNeighborX="44969" custLinFactNeighborY="-14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E610C-A732-421A-A0B6-85F7340C529A}" type="pres">
      <dgm:prSet presAssocID="{6AF353A6-8E83-428E-A8F2-F57E7DFB961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670A7EE-9F8D-458B-AE9B-961315E463C2}" type="pres">
      <dgm:prSet presAssocID="{AE9EF132-8AE5-45E7-B10F-E7C52925F580}" presName="compNode" presStyleCnt="0"/>
      <dgm:spPr/>
    </dgm:pt>
    <dgm:pt modelId="{4B665B70-437C-4727-8FCF-35F87426B239}" type="pres">
      <dgm:prSet presAssocID="{AE9EF132-8AE5-45E7-B10F-E7C52925F580}" presName="pictRect" presStyleLbl="node1" presStyleIdx="3" presStyleCnt="4" custLinFactNeighborX="-60852" custLinFactNeighborY="-47501"/>
      <dgm:spPr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6EDE5E6-7B00-4909-9672-3A2A0CC03B71}" type="pres">
      <dgm:prSet presAssocID="{AE9EF132-8AE5-45E7-B10F-E7C52925F580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6AB578-91C6-40DA-8BF5-27D9833DA8F3}" srcId="{9C171ACD-1207-4895-BC7B-3441373DADB0}" destId="{62598D77-3CFD-428B-A877-7F4D98B547EA}" srcOrd="1" destOrd="0" parTransId="{0A643A58-0C66-40FD-8658-518A03A4BF54}" sibTransId="{C29E2FAA-7714-47E9-8EEB-48321E43FF40}"/>
    <dgm:cxn modelId="{28A8AEDC-594C-42A9-B10F-02577B248E3E}" type="presOf" srcId="{6AF353A6-8E83-428E-A8F2-F57E7DFB9613}" destId="{5E0E610C-A732-421A-A0B6-85F7340C529A}" srcOrd="0" destOrd="0" presId="urn:microsoft.com/office/officeart/2005/8/layout/pList1"/>
    <dgm:cxn modelId="{DF9FB3B8-3A55-4341-95E0-3F8829D9B671}" type="presOf" srcId="{A6BFD8B7-C584-4F43-AB78-0B2A68C635B9}" destId="{981ABC73-2F76-4F5B-A272-C35668D0A83B}" srcOrd="0" destOrd="0" presId="urn:microsoft.com/office/officeart/2005/8/layout/pList1"/>
    <dgm:cxn modelId="{9B64B3DD-4E00-4C21-AC14-C91437193705}" srcId="{9C171ACD-1207-4895-BC7B-3441373DADB0}" destId="{EF5F6F13-E349-444D-8CD1-4430A8FE3ED9}" srcOrd="0" destOrd="0" parTransId="{A563202C-56D9-46EA-8672-D456100AD8E4}" sibTransId="{A6BFD8B7-C584-4F43-AB78-0B2A68C635B9}"/>
    <dgm:cxn modelId="{7F3BBCE3-EE43-4BE2-8167-8157DC0CB6B0}" type="presOf" srcId="{AE9EF132-8AE5-45E7-B10F-E7C52925F580}" destId="{E6EDE5E6-7B00-4909-9672-3A2A0CC03B71}" srcOrd="0" destOrd="0" presId="urn:microsoft.com/office/officeart/2005/8/layout/pList1"/>
    <dgm:cxn modelId="{A2206AC2-0B89-4528-B9AC-6205C5B95A69}" type="presOf" srcId="{C29E2FAA-7714-47E9-8EEB-48321E43FF40}" destId="{13E6B7DD-3827-4FE2-A5EA-999F7EB50110}" srcOrd="0" destOrd="0" presId="urn:microsoft.com/office/officeart/2005/8/layout/pList1"/>
    <dgm:cxn modelId="{2697887B-8301-41DA-B271-55F0BD3A9746}" type="presOf" srcId="{EF5F6F13-E349-444D-8CD1-4430A8FE3ED9}" destId="{230547C1-6011-44BC-A01C-B3894A610A27}" srcOrd="0" destOrd="0" presId="urn:microsoft.com/office/officeart/2005/8/layout/pList1"/>
    <dgm:cxn modelId="{03F31B23-D670-4B7E-B7F7-22EBBE0A682E}" type="presOf" srcId="{62598D77-3CFD-428B-A877-7F4D98B547EA}" destId="{9C39FCC5-381C-4415-B19A-A72339FFB911}" srcOrd="0" destOrd="0" presId="urn:microsoft.com/office/officeart/2005/8/layout/pList1"/>
    <dgm:cxn modelId="{06112800-B303-4B27-83D7-E2F37FFD7975}" srcId="{9C171ACD-1207-4895-BC7B-3441373DADB0}" destId="{10E4E99F-E70E-44AC-A3B8-54F86188F641}" srcOrd="2" destOrd="0" parTransId="{305E6E88-7A03-4BD1-92B2-C4E43724FB67}" sibTransId="{6AF353A6-8E83-428E-A8F2-F57E7DFB9613}"/>
    <dgm:cxn modelId="{B74B6A46-A5B8-4A20-A698-3EEA7F10E761}" srcId="{9C171ACD-1207-4895-BC7B-3441373DADB0}" destId="{AE9EF132-8AE5-45E7-B10F-E7C52925F580}" srcOrd="3" destOrd="0" parTransId="{10B5F028-A78D-48A5-987A-8422267D954B}" sibTransId="{97EE4144-9FCC-49EF-AB6A-F05EBFD31160}"/>
    <dgm:cxn modelId="{1C07A24C-4173-442B-A495-54E285831A59}" type="presOf" srcId="{9C171ACD-1207-4895-BC7B-3441373DADB0}" destId="{00789E9B-1BC0-4D79-B16D-A2ADDA9F2A7A}" srcOrd="0" destOrd="0" presId="urn:microsoft.com/office/officeart/2005/8/layout/pList1"/>
    <dgm:cxn modelId="{9A6D41E9-E44B-44E8-8626-11D05BF9516F}" type="presOf" srcId="{10E4E99F-E70E-44AC-A3B8-54F86188F641}" destId="{6B5D4025-D2C9-402F-B97B-17096935B83E}" srcOrd="0" destOrd="0" presId="urn:microsoft.com/office/officeart/2005/8/layout/pList1"/>
    <dgm:cxn modelId="{302BE635-8167-4832-B6D6-5EDE70B094D3}" type="presParOf" srcId="{00789E9B-1BC0-4D79-B16D-A2ADDA9F2A7A}" destId="{A9C6C4AD-172A-452F-AAD0-F715B669333D}" srcOrd="0" destOrd="0" presId="urn:microsoft.com/office/officeart/2005/8/layout/pList1"/>
    <dgm:cxn modelId="{229EA845-AD53-4BA4-910B-FD6771A68D0E}" type="presParOf" srcId="{A9C6C4AD-172A-452F-AAD0-F715B669333D}" destId="{54948B83-F42E-4FBE-9F27-4458E332EC88}" srcOrd="0" destOrd="0" presId="urn:microsoft.com/office/officeart/2005/8/layout/pList1"/>
    <dgm:cxn modelId="{5A56F7DC-115B-4A5B-80A4-1CFB924C5EFA}" type="presParOf" srcId="{A9C6C4AD-172A-452F-AAD0-F715B669333D}" destId="{230547C1-6011-44BC-A01C-B3894A610A27}" srcOrd="1" destOrd="0" presId="urn:microsoft.com/office/officeart/2005/8/layout/pList1"/>
    <dgm:cxn modelId="{BD9BDEDE-AF13-4B88-A528-8AB311C0A302}" type="presParOf" srcId="{00789E9B-1BC0-4D79-B16D-A2ADDA9F2A7A}" destId="{981ABC73-2F76-4F5B-A272-C35668D0A83B}" srcOrd="1" destOrd="0" presId="urn:microsoft.com/office/officeart/2005/8/layout/pList1"/>
    <dgm:cxn modelId="{59FBE04E-E115-44FC-9399-CBD2417A3C7A}" type="presParOf" srcId="{00789E9B-1BC0-4D79-B16D-A2ADDA9F2A7A}" destId="{18A30A3F-471E-4F59-BFC8-ACC86FB3E3BA}" srcOrd="2" destOrd="0" presId="urn:microsoft.com/office/officeart/2005/8/layout/pList1"/>
    <dgm:cxn modelId="{EEFC5E40-DB01-45DF-8176-8C6E2AA4A832}" type="presParOf" srcId="{18A30A3F-471E-4F59-BFC8-ACC86FB3E3BA}" destId="{19B1D9A5-C4C4-476C-A8D7-B9CDD1153ABF}" srcOrd="0" destOrd="0" presId="urn:microsoft.com/office/officeart/2005/8/layout/pList1"/>
    <dgm:cxn modelId="{DD836344-46A7-4F10-8A3A-EBCBF87A2447}" type="presParOf" srcId="{18A30A3F-471E-4F59-BFC8-ACC86FB3E3BA}" destId="{9C39FCC5-381C-4415-B19A-A72339FFB911}" srcOrd="1" destOrd="0" presId="urn:microsoft.com/office/officeart/2005/8/layout/pList1"/>
    <dgm:cxn modelId="{878C2003-0A60-4492-9162-C1601265060F}" type="presParOf" srcId="{00789E9B-1BC0-4D79-B16D-A2ADDA9F2A7A}" destId="{13E6B7DD-3827-4FE2-A5EA-999F7EB50110}" srcOrd="3" destOrd="0" presId="urn:microsoft.com/office/officeart/2005/8/layout/pList1"/>
    <dgm:cxn modelId="{8A22426B-8C69-4B83-8101-16DFDA454F6D}" type="presParOf" srcId="{00789E9B-1BC0-4D79-B16D-A2ADDA9F2A7A}" destId="{F7F8C0A6-AC21-4CDE-B88A-CEA7DB12DE89}" srcOrd="4" destOrd="0" presId="urn:microsoft.com/office/officeart/2005/8/layout/pList1"/>
    <dgm:cxn modelId="{88F774C0-83B1-4C3E-AC9F-41C7A8AFAD39}" type="presParOf" srcId="{F7F8C0A6-AC21-4CDE-B88A-CEA7DB12DE89}" destId="{C18CA458-F650-4ABD-891C-9B245330A0E5}" srcOrd="0" destOrd="0" presId="urn:microsoft.com/office/officeart/2005/8/layout/pList1"/>
    <dgm:cxn modelId="{DB8446ED-385A-45E5-8258-A2116913C78A}" type="presParOf" srcId="{F7F8C0A6-AC21-4CDE-B88A-CEA7DB12DE89}" destId="{6B5D4025-D2C9-402F-B97B-17096935B83E}" srcOrd="1" destOrd="0" presId="urn:microsoft.com/office/officeart/2005/8/layout/pList1"/>
    <dgm:cxn modelId="{F6B602BE-7813-4590-8772-C9533C0460D3}" type="presParOf" srcId="{00789E9B-1BC0-4D79-B16D-A2ADDA9F2A7A}" destId="{5E0E610C-A732-421A-A0B6-85F7340C529A}" srcOrd="5" destOrd="0" presId="urn:microsoft.com/office/officeart/2005/8/layout/pList1"/>
    <dgm:cxn modelId="{F582F2BC-A996-48EF-97CA-390A3D6465EE}" type="presParOf" srcId="{00789E9B-1BC0-4D79-B16D-A2ADDA9F2A7A}" destId="{C670A7EE-9F8D-458B-AE9B-961315E463C2}" srcOrd="6" destOrd="0" presId="urn:microsoft.com/office/officeart/2005/8/layout/pList1"/>
    <dgm:cxn modelId="{97CF30BC-EAF2-47FB-8E2C-00B5CF1328E9}" type="presParOf" srcId="{C670A7EE-9F8D-458B-AE9B-961315E463C2}" destId="{4B665B70-437C-4727-8FCF-35F87426B239}" srcOrd="0" destOrd="0" presId="urn:microsoft.com/office/officeart/2005/8/layout/pList1"/>
    <dgm:cxn modelId="{E437F012-7BBE-4FEE-95A9-4DEC7BEB14A6}" type="presParOf" srcId="{C670A7EE-9F8D-458B-AE9B-961315E463C2}" destId="{E6EDE5E6-7B00-4909-9672-3A2A0CC03B71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B8E7E17-4778-4787-AED3-FD3B0977961F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3A361E1-74F4-464B-95A9-4BA8C1A96C2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kosino-uhtomski.ru/index.php?1233" TargetMode="External"/><Relationship Id="rId3" Type="http://schemas.openxmlformats.org/officeDocument/2006/relationships/hyperlink" Target="https://yandex.ru/images/search?text=&#1080;&#1079;&#1084;&#1072;&#1081;&#1083;&#1086;&#1074;&#1089;&#1082;&#1080;&#1081;%20&#1083;&#1077;&#1089;&#1086;&#1087;&#1072;&#1088;&#1082;%20&#1092;&#1086;&#1090;&#1086;&amp;noreask=1&amp;img_url=http://www.otdihinfo.ru/menu/images/1766-thumb.jpg&amp;pos=24&amp;rpt=simage&amp;lr=21" TargetMode="External"/><Relationship Id="rId7" Type="http://schemas.openxmlformats.org/officeDocument/2006/relationships/hyperlink" Target="http://mosday.ru/news/item.php?466912" TargetMode="External"/><Relationship Id="rId2" Type="http://schemas.openxmlformats.org/officeDocument/2006/relationships/hyperlink" Target="https://ru.wikipedia.org/wiki/%D0%98%D0%B7%D0%BC%D0%B0%D0%B9%D0%BB%D0%BE%D0%B2%D1%81%D0%BA%D0%B8%D0%B9_%D0%BF%D0%B0%D1%80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ocommunity.ru/news.php?id=6186" TargetMode="External"/><Relationship Id="rId5" Type="http://schemas.openxmlformats.org/officeDocument/2006/relationships/hyperlink" Target="https://go.mail.ru/search_images?sbmt=1511426523315&amp;fm=1&amp;q=%D1%81%D0%BE%D0%BB%D0%BE%D0%B2%D0%B5%D0%B9&amp;us=7&amp;usln=1&amp;usstr=%D1%81%D0%BE%D0%BB%D0%BE%D0%B2%D0%B5%D0%B9&amp;usqid=85a26e06862a128c&amp;hasnavig=0&amp;sbmt=1511426523315#urlhash=518800294543668229" TargetMode="External"/><Relationship Id="rId4" Type="http://schemas.openxmlformats.org/officeDocument/2006/relationships/hyperlink" Target="https://mospark.ru/parki-2/parki-moskvy/parki-vao/izmajlovskij-les.html" TargetMode="External"/><Relationship Id="rId9" Type="http://schemas.openxmlformats.org/officeDocument/2006/relationships/hyperlink" Target="http://dobrokoshka.livejournal.com/577250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32357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Измайловский парк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ила\Desktop\izmaylovo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84075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170886"/>
              </p:ext>
            </p:extLst>
          </p:nvPr>
        </p:nvGraphicFramePr>
        <p:xfrm>
          <a:off x="457200" y="549275"/>
          <a:ext cx="8229600" cy="5576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93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Очень </a:t>
            </a:r>
            <a:r>
              <a:rPr lang="ru-RU" dirty="0"/>
              <a:t>много посадок  деревьев и кустарников, как средневозрастных, так и молодых. Из редких и ценных пород в парке встречаются бархат амурский и орех маньчжурский, немногочисленные экземпляры робинии псевдоакации. Местами растут лиственницы сибирские и европейские, яблони домашние, разные сорта груши, вишни. Единичны посадки конского каштана обыкновенного. По всему парку встречаются сирень венгерская и сирень обыкновенная.</a:t>
            </a:r>
          </a:p>
          <a:p>
            <a:r>
              <a:rPr lang="ru-RU" dirty="0"/>
              <a:t> </a:t>
            </a:r>
            <a:r>
              <a:rPr lang="ru-RU" dirty="0" smtClean="0"/>
              <a:t>Более </a:t>
            </a:r>
            <a:r>
              <a:rPr lang="ru-RU" dirty="0"/>
              <a:t>500 видов растений выявлено в парке, среди которых около полусотни видов являются редкими или уязвимыми в условиях города Москвы. В числе охраняемых: </a:t>
            </a:r>
            <a:r>
              <a:rPr lang="ru-RU" dirty="0" smtClean="0"/>
              <a:t>волчеягодник, </a:t>
            </a:r>
            <a:r>
              <a:rPr lang="ru-RU" dirty="0" err="1"/>
              <a:t>подлесник</a:t>
            </a:r>
            <a:r>
              <a:rPr lang="ru-RU" dirty="0"/>
              <a:t>, первоцвет, </a:t>
            </a:r>
            <a:r>
              <a:rPr lang="ru-RU" dirty="0" smtClean="0"/>
              <a:t>и т.д.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Флора Измайловского леса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1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0938" y="2674938"/>
            <a:ext cx="487006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Амурский бархат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23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ила\Desktop\3ed9d63fdecd147c0a11e9163d24ff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Лещина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05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ила\Desktop\266px-Rendeux_AR3b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4006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Орех маньчжурский</a:t>
            </a:r>
          </a:p>
        </p:txBody>
      </p:sp>
    </p:spTree>
    <p:extLst>
      <p:ext uri="{BB962C8B-B14F-4D97-AF65-F5344CB8AC3E}">
        <p14:creationId xmlns:p14="http://schemas.microsoft.com/office/powerpoint/2010/main" val="166682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Мила\Desktop\4_400x300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12068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Робиния </a:t>
            </a:r>
            <a:r>
              <a:rPr lang="ru-RU" dirty="0" err="1"/>
              <a:t>ложноакациевая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75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43911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Более 500 видов растений выявлено в парке</a:t>
            </a:r>
          </a:p>
        </p:txBody>
      </p:sp>
    </p:spTree>
    <p:extLst>
      <p:ext uri="{BB962C8B-B14F-4D97-AF65-F5344CB8AC3E}">
        <p14:creationId xmlns:p14="http://schemas.microsoft.com/office/powerpoint/2010/main" val="264093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400" dirty="0" smtClean="0"/>
              <a:t>В Измайловском парке можно встретить  белку, ежа , дятла , сову, полёвку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127" y="4607123"/>
            <a:ext cx="3296942" cy="210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607123"/>
            <a:ext cx="3340023" cy="201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Мила\Desktop\1380317064-belki-ch1-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331236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Мила\Desktop\0231b1a8bfd688ae3de62fd06e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476" y="1916832"/>
            <a:ext cx="329694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72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dirty="0"/>
              <a:t> </a:t>
            </a:r>
            <a:r>
              <a:rPr lang="ru-RU" sz="2800" dirty="0" smtClean="0"/>
              <a:t>Ещё </a:t>
            </a:r>
            <a:r>
              <a:rPr lang="ru-RU" sz="2800" dirty="0"/>
              <a:t>в начале прошлого столетия в Измайлово водились волки, барсуки, лисицы. Сейчас животный мир парка стал беднее, но тем не менее, здесь обитают зайцы-беляки и русаки, </a:t>
            </a:r>
            <a:r>
              <a:rPr lang="ru-RU" sz="2800" dirty="0" err="1" smtClean="0"/>
              <a:t>кутора</a:t>
            </a:r>
            <a:r>
              <a:rPr lang="ru-RU" sz="2800" dirty="0" smtClean="0"/>
              <a:t>, горностаи</a:t>
            </a:r>
            <a:r>
              <a:rPr lang="ru-RU" sz="2800" dirty="0"/>
              <a:t>, ласки, куницы</a:t>
            </a:r>
            <a:r>
              <a:rPr lang="ru-RU" sz="2800" dirty="0" smtClean="0"/>
              <a:t>, орешниковая соня, рыжая вечерница, </a:t>
            </a:r>
            <a:r>
              <a:rPr lang="ru-RU" sz="2800" dirty="0"/>
              <a:t>ондатры, белки, ежи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900" dirty="0"/>
              <a:t> </a:t>
            </a:r>
            <a:r>
              <a:rPr lang="ru-RU" sz="2800" dirty="0"/>
              <a:t> </a:t>
            </a:r>
            <a:r>
              <a:rPr lang="ru-RU" sz="2800" dirty="0" smtClean="0"/>
              <a:t>Многочисленно </a:t>
            </a:r>
            <a:r>
              <a:rPr lang="ru-RU" sz="2800" dirty="0"/>
              <a:t>и «птичье царство»: более ста видов пернатых зафиксировано в Измайлово, из них 75 видов устраивают гнездовья и выводят птенцов. Среди них — тетеревятник, перепелятник, совы — ушастая и серая неясыть, дятлы — желна и белоспинный, ворон и другие. Очень много певчих птиц. Это говорит о том, что на территории парка сохранились </a:t>
            </a:r>
            <a:r>
              <a:rPr lang="ru-RU" sz="2800" dirty="0" err="1"/>
              <a:t>малонарушенные</a:t>
            </a:r>
            <a:r>
              <a:rPr lang="ru-RU" sz="2800" dirty="0"/>
              <a:t> лесные сообщества, где птицы могут жить и выводить птенцов.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Фауна Измайловского парка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81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ла\Desktop\со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93084" y="2674938"/>
            <a:ext cx="5765769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Орешниковая Соня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72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для дистанционного обучения </a:t>
            </a:r>
            <a:r>
              <a:rPr lang="ru-RU" dirty="0" smtClean="0"/>
              <a:t>детей 7 -15 лет подготовил</a:t>
            </a:r>
            <a:r>
              <a:rPr lang="ru-RU" dirty="0" smtClean="0"/>
              <a:t>:</a:t>
            </a:r>
          </a:p>
          <a:p>
            <a:r>
              <a:rPr lang="ru-RU" dirty="0" smtClean="0"/>
              <a:t>Воспитатель ГБУЗ «МНПЦ борьбы с туберкулезом ДЗМ»  Попова Светлана Александровна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Измайловский лесопарк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601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ила\Desktop\кутор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39752" y="2492896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</a:t>
            </a:r>
            <a:r>
              <a:rPr lang="ru-RU" dirty="0" err="1" smtClean="0"/>
              <a:t>утора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7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73032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Птичье царство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32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 1998 году Измайловский парк получил статус особо охраняемой природной территории (ООПТ) регионального значения и стал называться природно-историческим парком «Измайлово</a:t>
            </a:r>
            <a:r>
              <a:rPr lang="ru-RU" dirty="0" smtClean="0"/>
              <a:t>»</a:t>
            </a:r>
          </a:p>
          <a:p>
            <a:r>
              <a:rPr lang="ru-RU" dirty="0"/>
              <a:t>Основной её водоток — река Серебрянка. Живописный участок долины Серебрянки объявлен памятником природы. Это наименее нарушенная речная долина в городе: с широкой поймой, цветущими лугами, обширным </a:t>
            </a:r>
            <a:r>
              <a:rPr lang="ru-RU" dirty="0" err="1"/>
              <a:t>черноольшанником</a:t>
            </a:r>
            <a:r>
              <a:rPr lang="ru-RU" dirty="0"/>
              <a:t> и низинными болотцами.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Особо охраняемая природная территория (ООПТ</a:t>
            </a:r>
            <a:r>
              <a:rPr lang="ru-RU" b="1" dirty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56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На </a:t>
            </a:r>
            <a:r>
              <a:rPr lang="ru-RU" dirty="0" err="1"/>
              <a:t>Терлецких</a:t>
            </a:r>
            <a:r>
              <a:rPr lang="ru-RU" dirty="0"/>
              <a:t> прудах круглосуточно работает поисково-спасательная станция на водный объектах ПСС «</a:t>
            </a:r>
            <a:r>
              <a:rPr lang="ru-RU" dirty="0" err="1"/>
              <a:t>Терлецкая</a:t>
            </a:r>
            <a:r>
              <a:rPr lang="ru-RU" dirty="0"/>
              <a:t>». Все поисково-спасательные станции укомплектованы новейшими техническими средствами и в любую минуту готовы оказать помощь.</a:t>
            </a:r>
            <a:br>
              <a:rPr lang="ru-RU" dirty="0"/>
            </a:br>
            <a:r>
              <a:rPr lang="ru-RU" dirty="0"/>
              <a:t> К сожалению, жителями округа нарушаются правила безопасности поведения на водоемах, что нередко приводит к несчастным случаям. Печальная статистика никого не учит, запреты во имя безопасности на воде игнорируются, рекомендации сотрудников служб экстренного реагирования не </a:t>
            </a:r>
            <a:r>
              <a:rPr lang="ru-RU" dirty="0" smtClean="0"/>
              <a:t>воспринимаются.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ПСС «</a:t>
            </a:r>
            <a:r>
              <a:rPr lang="ru-RU" dirty="0" err="1"/>
              <a:t>Терлецкая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01921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594652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Спасение на водах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32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В </a:t>
            </a:r>
            <a:r>
              <a:rPr lang="ru-RU" sz="1800" dirty="0"/>
              <a:t>первую очередь должны быть решены экологические проблемы: санитарная очистка, установка мусоросборников, восстановление травяного покрова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Народный штаб </a:t>
            </a:r>
            <a:r>
              <a:rPr lang="ru-RU" sz="1800" dirty="0"/>
              <a:t>по защите Измайловского </a:t>
            </a:r>
            <a:r>
              <a:rPr lang="ru-RU" sz="1800" dirty="0" smtClean="0"/>
              <a:t>леса</a:t>
            </a:r>
            <a:r>
              <a:rPr lang="ru-RU" sz="1800" dirty="0"/>
              <a:t> </a:t>
            </a:r>
            <a:r>
              <a:rPr lang="ru-RU" sz="1800" dirty="0" smtClean="0"/>
              <a:t>вышел на </a:t>
            </a:r>
            <a:r>
              <a:rPr lang="ru-RU" sz="1800" dirty="0"/>
              <a:t>митинг 7-го октября 2012 года против строительства магистрали на месте Измайловского проспекта и варварского Проекта планировки Измайловского леса собралась тысяча человек, во время митинга и после него было собрано более шести тысяч подписей жителей районов, прилегающих к Измайловскому лесу</a:t>
            </a:r>
            <a:r>
              <a:rPr lang="ru-RU" sz="1800" dirty="0" smtClean="0"/>
              <a:t>!</a:t>
            </a:r>
          </a:p>
          <a:p>
            <a:r>
              <a:rPr lang="ru-RU" sz="1800" dirty="0" smtClean="0"/>
              <a:t>Народный штаб считает, что необходимо прекратить </a:t>
            </a:r>
            <a:r>
              <a:rPr lang="ru-RU" sz="1800" dirty="0"/>
              <a:t>локальные «благоустройства», которые приводят лишь к разрушениям и наносят непоправимый вред — вместо полноценного леса после такого «благоустройства» остается только древостой, так как даже почвы заменяются искусственными грунтами, не говоря уже об уничтожении всего подлеска и животного мира.</a:t>
            </a:r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Экологические проблемы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91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</a:t>
            </a:r>
            <a:r>
              <a:rPr lang="en-US" sz="1600" dirty="0">
                <a:hlinkClick r:id="rId2"/>
              </a:rPr>
              <a:t>https://ru.wikipedia.org/wiki/%D0%98%D0%B7%D0%BC%D0%B0%D0%B9%D0%BB%D0%BE%D0%B2%D1%81%D0%BA%D0%B8%D0%B9_%</a:t>
            </a:r>
            <a:r>
              <a:rPr lang="en-US" sz="1600" dirty="0" smtClean="0">
                <a:hlinkClick r:id="rId2"/>
              </a:rPr>
              <a:t>D0%BF%D0%B0%D1%80%D0%BA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https://yandex.ru/images/search?text=</a:t>
            </a:r>
            <a:r>
              <a:rPr lang="ru-RU" sz="1600" dirty="0" smtClean="0">
                <a:hlinkClick r:id="rId3"/>
              </a:rPr>
              <a:t>измайловский%20лесопарк%20фото&amp;</a:t>
            </a:r>
            <a:r>
              <a:rPr lang="en-US" sz="1600" dirty="0" err="1" smtClean="0">
                <a:hlinkClick r:id="rId3"/>
              </a:rPr>
              <a:t>noreask</a:t>
            </a:r>
            <a:r>
              <a:rPr lang="en-US" sz="1600" dirty="0" smtClean="0">
                <a:hlinkClick r:id="rId3"/>
              </a:rPr>
              <a:t>=1&amp;img_url=http%3A%2F%2Fwww.otdihinfo.ru%2Fmenu%2Fimages%2F1766-thumb.jpg&amp;pos=24&amp;rpt=</a:t>
            </a:r>
            <a:r>
              <a:rPr lang="en-US" sz="1600" dirty="0" err="1" smtClean="0">
                <a:hlinkClick r:id="rId3"/>
              </a:rPr>
              <a:t>simage&amp;lr</a:t>
            </a:r>
            <a:r>
              <a:rPr lang="en-US" sz="1600" dirty="0" smtClean="0">
                <a:hlinkClick r:id="rId3"/>
              </a:rPr>
              <a:t>=2</a:t>
            </a:r>
            <a:r>
              <a:rPr lang="ru-RU" sz="1600" dirty="0" smtClean="0">
                <a:hlinkClick r:id="rId3"/>
              </a:rPr>
              <a:t>1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mospark.ru/parki-2/parki-moskvy/parki-vao/izmajlovskij-les.html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https://go.mail.ru/search_images?sbmt=1511426523315&amp;fm=1&amp;q=%D1%81%D0%BE%D0%BB%D0%BE%D0%B2%D0%B5%D0%B9&amp;us=7&amp;usln=1&amp;usstr=%D1%81%D0%BE%D0%BB%D0%BE%D0%B2%D0%B5%D0%B9&amp;usqid=85a26e06862a128c&amp;hasnavig=0&amp;sbmt=1511426523315#urlhash=518800294543668229</a:t>
            </a:r>
            <a:endParaRPr lang="ru-RU" sz="1600" dirty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ecocommunity.ru/news.php?id=6186</a:t>
            </a:r>
            <a:endParaRPr lang="ru-RU" sz="1600" dirty="0" smtClean="0"/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mosday.ru/news/item.php?466912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http://kosino-uhtomski.ru/index.php?1233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dobrokoshka.livejournal.com/577250.html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ru-RU" dirty="0" err="1" smtClean="0"/>
              <a:t>сылки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47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804389" cy="3450696"/>
          </a:xfrm>
        </p:spPr>
        <p:txBody>
          <a:bodyPr/>
          <a:lstStyle/>
          <a:p>
            <a:pPr algn="just"/>
            <a:r>
              <a:rPr lang="ru-RU" sz="1800" dirty="0" smtClean="0"/>
              <a:t>Цель: Формирование ответственного и бережного отношения к природе.</a:t>
            </a:r>
          </a:p>
          <a:p>
            <a:pPr algn="just"/>
            <a:r>
              <a:rPr lang="ru-RU" sz="1800" dirty="0" smtClean="0"/>
              <a:t>Задачи: </a:t>
            </a:r>
          </a:p>
          <a:p>
            <a:pPr algn="just"/>
            <a:r>
              <a:rPr lang="ru-RU" sz="1800" dirty="0" smtClean="0"/>
              <a:t>Способствовать воспитанию любови к природе.</a:t>
            </a:r>
            <a:endParaRPr lang="ru-RU" sz="1800" dirty="0"/>
          </a:p>
          <a:p>
            <a:pPr algn="just"/>
            <a:r>
              <a:rPr lang="ru-RU" sz="1800" dirty="0" smtClean="0"/>
              <a:t>Воспитание экологически грамотного, социально активного воспитанника, ответственного за состояние окружающей среды.	</a:t>
            </a:r>
          </a:p>
          <a:p>
            <a:pPr algn="just"/>
            <a:r>
              <a:rPr lang="ru-RU" sz="1800" dirty="0" smtClean="0"/>
              <a:t>Формирование желания и умения сохранять </a:t>
            </a:r>
            <a:r>
              <a:rPr lang="ru-RU" sz="1800" smtClean="0"/>
              <a:t>природу</a:t>
            </a:r>
            <a:r>
              <a:rPr lang="ru-RU" sz="1800" smtClean="0"/>
              <a:t>.</a:t>
            </a:r>
            <a:endParaRPr lang="ru-RU" sz="1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Измайловский лесопарк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990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Один </a:t>
            </a:r>
            <a:r>
              <a:rPr lang="ru-RU" sz="2400" dirty="0"/>
              <a:t>из самых больших парков Москвы. Является территорией, подведомственной Государственному природоохранному бюджетному учреждению «</a:t>
            </a:r>
            <a:r>
              <a:rPr lang="ru-RU" sz="2400" dirty="0" err="1"/>
              <a:t>Мосприрода</a:t>
            </a:r>
            <a:r>
              <a:rPr lang="ru-RU" sz="2400" dirty="0" smtClean="0"/>
              <a:t>».</a:t>
            </a:r>
            <a:r>
              <a:rPr lang="en-US" sz="2400" dirty="0"/>
              <a:t> </a:t>
            </a:r>
            <a:r>
              <a:rPr lang="ru-RU" sz="2400" dirty="0"/>
              <a:t>В 1571—1585 годах здесь была усадьба боярина Н. Р. </a:t>
            </a:r>
            <a:r>
              <a:rPr lang="ru-RU" sz="2400" dirty="0" err="1"/>
              <a:t>Захарина</a:t>
            </a:r>
            <a:r>
              <a:rPr lang="ru-RU" sz="2400" dirty="0"/>
              <a:t>-Юрьева. В 1585—1654 годах владельцами являлись его потомки — </a:t>
            </a:r>
            <a:r>
              <a:rPr lang="ru-RU" sz="2400" dirty="0" smtClean="0"/>
              <a:t>Романовы .</a:t>
            </a:r>
            <a:r>
              <a:rPr lang="ru-RU" sz="2400" dirty="0"/>
              <a:t> </a:t>
            </a:r>
            <a:r>
              <a:rPr lang="ru-RU" sz="2400" dirty="0" smtClean="0"/>
              <a:t>Петр </a:t>
            </a:r>
            <a:r>
              <a:rPr lang="en-US" sz="2400" dirty="0" smtClean="0"/>
              <a:t>I </a:t>
            </a:r>
            <a:r>
              <a:rPr lang="ru-RU" sz="2400" dirty="0" smtClean="0"/>
              <a:t>проводил </a:t>
            </a:r>
            <a:r>
              <a:rPr lang="ru-RU" sz="2400" dirty="0"/>
              <a:t>в Измайлове потешные </a:t>
            </a:r>
            <a:r>
              <a:rPr lang="ru-RU" sz="2400" dirty="0" smtClean="0"/>
              <a:t>игры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Он </a:t>
            </a:r>
            <a:r>
              <a:rPr lang="ru-RU" sz="2400" dirty="0"/>
              <a:t>расположен в восточной части города и занимает площадь 1535 га. В его границах выделяют Измайловский, </a:t>
            </a:r>
            <a:r>
              <a:rPr lang="ru-RU" sz="2400" dirty="0" err="1"/>
              <a:t>Терлецкий</a:t>
            </a:r>
            <a:r>
              <a:rPr lang="ru-RU" sz="2400" dirty="0"/>
              <a:t> и Петровский </a:t>
            </a:r>
            <a:r>
              <a:rPr lang="ru-RU" sz="2400" dirty="0" smtClean="0"/>
              <a:t>лесопарки.</a:t>
            </a:r>
          </a:p>
          <a:p>
            <a:r>
              <a:rPr lang="ru-RU" sz="2400" dirty="0" smtClean="0"/>
              <a:t>Парк состоит из двух частей Измайловский </a:t>
            </a:r>
            <a:r>
              <a:rPr lang="ru-RU" sz="2400" dirty="0" err="1" smtClean="0"/>
              <a:t>ПКиО</a:t>
            </a:r>
            <a:r>
              <a:rPr lang="ru-RU" sz="2400" dirty="0" smtClean="0"/>
              <a:t> и лесопарка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Измайловский лесопарк</a:t>
            </a:r>
          </a:p>
        </p:txBody>
      </p:sp>
    </p:spTree>
    <p:extLst>
      <p:ext uri="{BB962C8B-B14F-4D97-AF65-F5344CB8AC3E}">
        <p14:creationId xmlns:p14="http://schemas.microsoft.com/office/powerpoint/2010/main" val="343704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Мила\Desktop\park-izmailovski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36970" y="2674938"/>
            <a:ext cx="587799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Измайловский лесопарк</a:t>
            </a:r>
          </a:p>
        </p:txBody>
      </p:sp>
    </p:spTree>
    <p:extLst>
      <p:ext uri="{BB962C8B-B14F-4D97-AF65-F5344CB8AC3E}">
        <p14:creationId xmlns:p14="http://schemas.microsoft.com/office/powerpoint/2010/main" val="153597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Аллея в </a:t>
            </a:r>
            <a:r>
              <a:rPr lang="ru-RU" dirty="0" err="1" smtClean="0"/>
              <a:t>Терлецком</a:t>
            </a:r>
            <a:r>
              <a:rPr lang="ru-RU" dirty="0" smtClean="0"/>
              <a:t> парке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985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ла\Desktop\В-летние-каникулы-Измайловский-парк-приглашает-школьников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45041" y="2674938"/>
            <a:ext cx="5661856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Измайловский парк аттракционов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61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Старинный парк сохранил свою красоту и многообразие живой природы.</a:t>
            </a:r>
          </a:p>
          <a:p>
            <a:r>
              <a:rPr lang="ru-RU" sz="3400" dirty="0"/>
              <a:t>Северную часть занимают светлые березовые рощи, а ближе к Шоссе Энтузиастов растут дубово-липовые леса, памятники природы. Вдоль парковых аллей, на западе и близ «Царской пасеки», растут мощные 120—140 летние лиственницы. В долине Серебрянки и её притока Чёрного ручья сформировались пойменные леса из чёрной </a:t>
            </a:r>
            <a:r>
              <a:rPr lang="ru-RU" sz="3400" dirty="0" smtClean="0"/>
              <a:t>ольхи. </a:t>
            </a:r>
          </a:p>
          <a:p>
            <a:r>
              <a:rPr lang="ru-RU" sz="3400" dirty="0" smtClean="0"/>
              <a:t>Берега </a:t>
            </a:r>
            <a:r>
              <a:rPr lang="ru-RU" sz="3400" dirty="0"/>
              <a:t>прудов занимают ивняки — особенно красивы шаровидные ивы у Совхозного пруда.</a:t>
            </a:r>
          </a:p>
          <a:p>
            <a:r>
              <a:rPr lang="ru-RU" sz="3400" dirty="0"/>
              <a:t>Посетители парка могут увидеть уникальные природные объекты, объявленными памятниками природы: липняк с редкими видами трав, болото со сплавиной, старый </a:t>
            </a:r>
            <a:r>
              <a:rPr lang="ru-RU" sz="3400" dirty="0" err="1"/>
              <a:t>лиственничник</a:t>
            </a:r>
            <a:r>
              <a:rPr lang="ru-RU" sz="3400" dirty="0"/>
              <a:t>, дубняк лещиново-</a:t>
            </a:r>
            <a:r>
              <a:rPr lang="ru-RU" sz="3400" dirty="0" err="1"/>
              <a:t>снытьевый</a:t>
            </a:r>
            <a:r>
              <a:rPr lang="ru-RU" sz="3400" dirty="0"/>
              <a:t>, </a:t>
            </a:r>
            <a:r>
              <a:rPr lang="ru-RU" sz="3400" dirty="0" err="1"/>
              <a:t>черноольшанник</a:t>
            </a:r>
            <a:r>
              <a:rPr lang="ru-RU" sz="3400" dirty="0"/>
              <a:t>, красивейшую долину реки Серебрянки.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81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ила\Desktop\311_1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87550" y="2674938"/>
            <a:ext cx="5176837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63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346</TotalTime>
  <Words>483</Words>
  <Application>Microsoft Office PowerPoint</Application>
  <PresentationFormat>Экран (4:3)</PresentationFormat>
  <Paragraphs>65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Измайловский парк</vt:lpstr>
      <vt:lpstr>Измайловский лесопарк</vt:lpstr>
      <vt:lpstr>Измайловский лесопарк</vt:lpstr>
      <vt:lpstr>Измайловский лесопарк</vt:lpstr>
      <vt:lpstr>Измайловский лесопарк</vt:lpstr>
      <vt:lpstr>Аллея в Терлецком парке</vt:lpstr>
      <vt:lpstr>Измайловский парк аттракционов</vt:lpstr>
      <vt:lpstr>Презентация PowerPoint</vt:lpstr>
      <vt:lpstr>Презентация PowerPoint</vt:lpstr>
      <vt:lpstr>Презентация PowerPoint</vt:lpstr>
      <vt:lpstr>Флора Измайловского леса</vt:lpstr>
      <vt:lpstr>Амурский бархат</vt:lpstr>
      <vt:lpstr>Лещина</vt:lpstr>
      <vt:lpstr>Орех маньчжурский</vt:lpstr>
      <vt:lpstr>Робиния ложноакациевая</vt:lpstr>
      <vt:lpstr>Более 500 видов растений выявлено в парке</vt:lpstr>
      <vt:lpstr>Животный мир</vt:lpstr>
      <vt:lpstr>Фауна Измайловского парка</vt:lpstr>
      <vt:lpstr>Орешниковая Соня</vt:lpstr>
      <vt:lpstr>Кутора</vt:lpstr>
      <vt:lpstr>Птичье царство</vt:lpstr>
      <vt:lpstr>Особо охраняемая природная территория (ООПТ)</vt:lpstr>
      <vt:lpstr>ПСС «Терлецкая»</vt:lpstr>
      <vt:lpstr>Спасение на водах</vt:lpstr>
      <vt:lpstr>Экологические проблемы</vt:lpstr>
      <vt:lpstr>cсылки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Измайловский парк</dc:title>
  <dc:creator>Мустанг</dc:creator>
  <cp:lastModifiedBy>Мила</cp:lastModifiedBy>
  <cp:revision>47</cp:revision>
  <dcterms:created xsi:type="dcterms:W3CDTF">2016-12-21T23:55:28Z</dcterms:created>
  <dcterms:modified xsi:type="dcterms:W3CDTF">2020-05-21T14:07:13Z</dcterms:modified>
</cp:coreProperties>
</file>