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108" d="100"/>
          <a:sy n="108" d="100"/>
        </p:scale>
        <p:origin x="174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>
                <a:effectLst/>
              </a:rPr>
              <a:t>Зимушка-зима белоснежная голова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854921" cy="539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0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>
                <a:effectLst/>
              </a:rPr>
              <a:t>Весна – молодица, красивая девица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56792"/>
            <a:ext cx="3785468" cy="504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840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>
                <a:effectLst/>
              </a:rPr>
              <a:t>Лето – красное, на лицо прекрасная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61939"/>
            <a:ext cx="5167461" cy="5167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2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>
                <a:effectLst/>
              </a:rPr>
              <a:t>Осень – краса, златовласая коса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32697"/>
            <a:ext cx="4146569" cy="552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778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</TotalTime>
  <Words>22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Courier New</vt:lpstr>
      <vt:lpstr>Palatino Linotype</vt:lpstr>
      <vt:lpstr>Исполнительная</vt:lpstr>
      <vt:lpstr>Зимушка-зима белоснежная голова</vt:lpstr>
      <vt:lpstr>Весна – молодица, красивая девица</vt:lpstr>
      <vt:lpstr>Лето – красное, на лицо прекрасная</vt:lpstr>
      <vt:lpstr>Осень – краса, златовласая коса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Изобразительного Искусства </dc:title>
  <dc:creator>Иван Зинченко</dc:creator>
  <cp:lastModifiedBy>Никита Абдулаевич</cp:lastModifiedBy>
  <cp:revision>9</cp:revision>
  <dcterms:created xsi:type="dcterms:W3CDTF">2019-03-13T18:17:48Z</dcterms:created>
  <dcterms:modified xsi:type="dcterms:W3CDTF">2020-05-21T09:17:05Z</dcterms:modified>
</cp:coreProperties>
</file>