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890" autoAdjust="0"/>
  </p:normalViewPr>
  <p:slideViewPr>
    <p:cSldViewPr>
      <p:cViewPr varScale="1">
        <p:scale>
          <a:sx n="107" d="100"/>
          <a:sy n="107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48E0-1162-4256-8722-EAC458836797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D3C1-E168-4E78-BB0B-4955D9503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48E0-1162-4256-8722-EAC458836797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D3C1-E168-4E78-BB0B-4955D9503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48E0-1162-4256-8722-EAC458836797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D3C1-E168-4E78-BB0B-4955D9503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48E0-1162-4256-8722-EAC458836797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D3C1-E168-4E78-BB0B-4955D9503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48E0-1162-4256-8722-EAC458836797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D3C1-E168-4E78-BB0B-4955D9503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48E0-1162-4256-8722-EAC458836797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D3C1-E168-4E78-BB0B-4955D9503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48E0-1162-4256-8722-EAC458836797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D3C1-E168-4E78-BB0B-4955D9503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48E0-1162-4256-8722-EAC458836797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D3C1-E168-4E78-BB0B-4955D9503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48E0-1162-4256-8722-EAC458836797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D3C1-E168-4E78-BB0B-4955D9503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48E0-1162-4256-8722-EAC458836797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D3C1-E168-4E78-BB0B-4955D9503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48E0-1162-4256-8722-EAC458836797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D3C1-E168-4E78-BB0B-4955D9503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F48E0-1162-4256-8722-EAC458836797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FD3C1-E168-4E78-BB0B-4955D9503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cf.ppt-online.org/files2/slide/g/GzQNgOAtmIRa6McHjFYyDZdvfqwlUPXsJb89nE/slide-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://ferrum-creative.ru/images/backgrou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692696"/>
            <a:ext cx="914400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dirty="0" smtClean="0"/>
              <a:t>48 : 6 =                                   </a:t>
            </a:r>
          </a:p>
          <a:p>
            <a:pPr algn="ctr"/>
            <a:r>
              <a:rPr lang="ru-RU" sz="11500" dirty="0" smtClean="0"/>
              <a:t>17 : 3 =                                               </a:t>
            </a:r>
          </a:p>
          <a:p>
            <a:pPr algn="ctr"/>
            <a:r>
              <a:rPr lang="ru-RU" sz="11500" dirty="0" smtClean="0"/>
              <a:t>81 : 9 =</a:t>
            </a:r>
            <a:endParaRPr lang="ru-RU" sz="115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ferrum-creative.ru/images/backgrou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692696"/>
            <a:ext cx="9144000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500" dirty="0" smtClean="0"/>
              <a:t>48 : 6 = 8                                   </a:t>
            </a:r>
          </a:p>
          <a:p>
            <a:pPr algn="ctr"/>
            <a:r>
              <a:rPr lang="ru-RU" sz="11500" dirty="0" smtClean="0"/>
              <a:t>17 : 3 = ?                                              </a:t>
            </a:r>
          </a:p>
          <a:p>
            <a:pPr algn="ctr"/>
            <a:r>
              <a:rPr lang="ru-RU" sz="11500" dirty="0" smtClean="0"/>
              <a:t>81 : 9 = 9</a:t>
            </a:r>
            <a:endParaRPr lang="ru-RU" sz="1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547664" y="1196752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43" name="Picture 3" descr="https://cdn2.arhivurokov.ru/multiurok/html/2017/10/20/s_59e9f2dc4f820/img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errum-creative.ru/images/backgrou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980728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16 : 5 =        16 :4 =                                 </a:t>
            </a:r>
          </a:p>
          <a:p>
            <a:r>
              <a:rPr lang="ru-RU" sz="8800" dirty="0" smtClean="0"/>
              <a:t>10 : 5 =        12 : 3 =</a:t>
            </a:r>
          </a:p>
          <a:p>
            <a:r>
              <a:rPr lang="ru-RU" sz="8800" dirty="0" smtClean="0"/>
              <a:t>11 : 3 =        13 : 6 =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ferrum-creative.ru/images/backgrou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980728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/>
              <a:t>16 : 5 = 3 (ост.2)</a:t>
            </a:r>
          </a:p>
          <a:p>
            <a:pPr algn="ctr"/>
            <a:r>
              <a:rPr lang="ru-RU" sz="9600" dirty="0" smtClean="0"/>
              <a:t>11 : 3 = 3 (ост.2)</a:t>
            </a:r>
          </a:p>
          <a:p>
            <a:pPr algn="ctr"/>
            <a:r>
              <a:rPr lang="ru-RU" sz="9600" dirty="0" smtClean="0"/>
              <a:t>13 : 6 = 2 (ост.1)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errum-creative.ru/images/backgrou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124744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/>
              <a:t>15 : 7 = 2 (ост.1)</a:t>
            </a:r>
          </a:p>
          <a:p>
            <a:pPr algn="ctr"/>
            <a:endParaRPr lang="ru-RU" sz="9600" dirty="0" smtClean="0"/>
          </a:p>
          <a:p>
            <a:pPr algn="ctr"/>
            <a:r>
              <a:rPr lang="ru-RU" sz="9600" dirty="0" smtClean="0"/>
              <a:t>29 : 3 = 9 (ост.2)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91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Liza</dc:creator>
  <cp:lastModifiedBy>Liza</cp:lastModifiedBy>
  <cp:revision>6</cp:revision>
  <dcterms:created xsi:type="dcterms:W3CDTF">2019-02-11T08:18:26Z</dcterms:created>
  <dcterms:modified xsi:type="dcterms:W3CDTF">2020-05-21T10:01:42Z</dcterms:modified>
</cp:coreProperties>
</file>