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presProps" Target="presProps.xml" /><Relationship Id="rId5" Type="http://schemas.openxmlformats.org/officeDocument/2006/relationships/slide" Target="slides/slide4.xml" /><Relationship Id="rId4" Type="http://schemas.openxmlformats.org/officeDocument/2006/relationships/slide" Target="slides/slide3.xml" /><Relationship Id="rId9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AB6978-3D8B-FA48-8332-F009F4F83A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84C0438-812E-8047-A9E7-3DE64EC3EC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F282C9-116F-D84A-85E3-D1AA3DE3A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D216A-9685-AA43-9A5E-F7A6562D64D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DC2EC6-818C-7240-84E9-15C9C807D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638B26-1D1F-CE4E-AA64-1FE51F13C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C2021-6977-774F-BF75-998D9600F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76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C3A86B-9F4C-6647-A0AF-E5ED78EA8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E172ABE-7BF1-7D4B-98C7-BDAC0187BB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B7E9B4-CE99-8D48-BA85-6705C6B95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D216A-9685-AA43-9A5E-F7A6562D64D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13693D-4B2A-BF45-86E3-AB1C0C9FA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4BE86A-B22B-454C-8F9E-78971029F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C2021-6977-774F-BF75-998D9600F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318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9F20E09-CD1F-3241-B660-39A699812F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3840425-D4BD-2548-A9F4-ADE3927457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12E6750-D68E-E94E-A47F-FEF79CEF5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D216A-9685-AA43-9A5E-F7A6562D64D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C9ACCA1-9359-5A4D-AAAD-815AA3C75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4C935E-0DF9-1D41-8285-A4C5F1F34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C2021-6977-774F-BF75-998D9600F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604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B7D6C5-46F7-284E-8CF6-11C4C5C5B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0692C8-2AEA-344C-BF6B-FFCCCA138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0D183E-67B7-CB40-BE0A-4CB1FBB8E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D216A-9685-AA43-9A5E-F7A6562D64D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B32CCB-12F5-6D45-AA32-FBA7EC137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EEFE38-8FA3-6641-968B-D14253402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C2021-6977-774F-BF75-998D9600F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119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964B49-9E33-4D4D-B695-A88A4981D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5A41FFA-CFFF-784F-AD97-AE4E653EA1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C5B9F9-4CF2-2A47-A17E-2FAB11E42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D216A-9685-AA43-9A5E-F7A6562D64D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345DDB-8126-7B4B-86DC-C309167E7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41DE24-EDCE-C043-9D9D-EF9ED229E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C2021-6977-774F-BF75-998D9600F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327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97D456-B1DA-184D-A4A4-F5D15D590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3B1B41-7AD3-294D-AF19-4C9AE22AC7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152F191-4581-744B-889C-5A8CD50FB2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30E2CDB-FB3D-B94C-A81A-E3E09F23F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D216A-9685-AA43-9A5E-F7A6562D64D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2670472-210B-4448-9783-0F454129A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3A029E3-8210-3B40-A1BD-06222CAAD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C2021-6977-774F-BF75-998D9600F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588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6212EE-CA91-E546-81D5-5FD249C9B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4C8689-B173-9640-814D-8B91F1D88C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8DD3C9C-FDC7-8447-A37A-E44CB87BC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80D2BB2-06E4-F848-A106-842A031D5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622BF96-5715-CD4A-88E7-0D1E7B4D3E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59CF13C-3C05-794D-8477-E7F79D25A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D216A-9685-AA43-9A5E-F7A6562D64D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4B422AD-77ED-4E47-AB8C-77F9383A5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92A98F6-47EA-A14B-85DB-3EA38A392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C2021-6977-774F-BF75-998D9600F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01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A53649-F0D1-3448-96FC-C74674DBE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7F16CAE-973E-0945-86ED-B729CDE10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D216A-9685-AA43-9A5E-F7A6562D64D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514A456-3641-1644-B36E-9513578E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5EB144B-D09F-E945-8743-81E830708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C2021-6977-774F-BF75-998D9600F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905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392ABC2-6B67-7E4B-8FF7-A4959A08A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D216A-9685-AA43-9A5E-F7A6562D64D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1D9945D-3EA9-F944-9380-D0CE3717C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FECDBB8-6DCA-404D-9342-477877C4F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C2021-6977-774F-BF75-998D9600F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513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B6FA1A-AE24-B541-A22D-A9B509D5D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260B8C-33C3-4B41-8A71-3BED57A13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5A4BD60-8262-5648-A840-309C5C83BE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9ADE1A5-7FDB-9144-B79F-B1A094BE8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D216A-9685-AA43-9A5E-F7A6562D64D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7308E9-A0B4-E245-BE51-3470C40A5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9E1B766-F324-D24A-BF98-C1A1248DF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C2021-6977-774F-BF75-998D9600F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177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CF27AA-FC71-074A-A576-6AF23F416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D7B4326-AA1D-F840-97A4-CE45C51F36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40B1D53-2166-F642-A82F-CE5CD1B021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7FB79C0-DF7D-7B4B-8F3D-F04119F5C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D216A-9685-AA43-9A5E-F7A6562D64D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2398BA7-B168-3D4B-AFBE-908AF6E83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1AB82D7-9C2D-504B-BA5D-514281607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C2021-6977-774F-BF75-998D9600F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069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5C1FCB-B250-234C-B7EB-B15BC39E6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AB6665-AAE5-A846-96F3-4787C699BA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C70895-6273-3C4F-96C6-DE18535988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D216A-9685-AA43-9A5E-F7A6562D64D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F57E82-97C6-4342-9FB4-B5AA3CBEF8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9F4E27-D749-194C-970A-701E1B15D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C2021-6977-774F-BF75-998D9600F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569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4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4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4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925282-218D-DD44-BE73-1C0A4FE5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Методическая разработка по лексической теме:Посуда.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7BC161-CE53-C349-9ECD-8FA4F909CCA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/>
              <a:t>Поговорим мы с вами сегодня о посуде.Если б не было посуды,Нам пришлось бы очень худо.Мы бы тут же из людей,Превратились в дикарей:К счастью, помогает всюдуНам различная посуда:На неё еду кладут,Из неё едят и пьют.Сохраняют в ней продукты:Сыр и масло, хлеб и фрукты…В ней готовят сотни блюд-Варят, жарят и пекут!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29470B30-F180-CA46-AAEF-4EEE51152AA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199744"/>
            <a:ext cx="5181600" cy="3603099"/>
          </a:xfrm>
        </p:spPr>
      </p:pic>
    </p:spTree>
    <p:extLst>
      <p:ext uri="{BB962C8B-B14F-4D97-AF65-F5344CB8AC3E}">
        <p14:creationId xmlns:p14="http://schemas.microsoft.com/office/powerpoint/2010/main" val="2708139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9A9AC-A8F3-5F41-B749-86ACA4CAD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Виды посуды: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22CF11-4C62-F743-8580-C9B4A5765B5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/>
              <a:t>Виды посуды. Давайте назовем посуду, которая нам нужна для приготовления еды (кастрюля, сковорода, чайник, миски, терка….).Если мы эту посуду используем на кухне, как можно ее назвать правильно- КУХОННАЯ.Ну вот, еда готова. Что мы будем делать дальше? Есть борщ из кастрюли, котлеты прямо со сковородки? Конечно, нет! Для этого мы будем использовать посуду, которая называется – столовой. Назовите её. (тарелки, салатницы, супница) Эта столовая посуда.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22C90F70-62B8-6246-A542-F9AD1CC73DC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336958"/>
            <a:ext cx="5181600" cy="3328671"/>
          </a:xfrm>
        </p:spPr>
      </p:pic>
    </p:spTree>
    <p:extLst>
      <p:ext uri="{BB962C8B-B14F-4D97-AF65-F5344CB8AC3E}">
        <p14:creationId xmlns:p14="http://schemas.microsoft.com/office/powerpoint/2010/main" val="4045257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961141-C2E8-2843-958C-6C7803D0C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Дидактическая игра:Из чего-какой?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8F46BA-A467-FD42-B98A-1D3C50A8A96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/>
              <a:t>Дидактическая игра «Из чего – какой?»Горшок из глины – глиняный. Стакан из стекла-Ложка из алюминия- Вилка из пластмассы –Фужер из хрусталя- Тарелка из бумаги –Чайник из фарфора- нож из стали –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BEA84331-90AD-2B45-B7E5-B8EECDF3AAA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603" y="1825625"/>
            <a:ext cx="3560794" cy="4351338"/>
          </a:xfrm>
        </p:spPr>
      </p:pic>
    </p:spTree>
    <p:extLst>
      <p:ext uri="{BB962C8B-B14F-4D97-AF65-F5344CB8AC3E}">
        <p14:creationId xmlns:p14="http://schemas.microsoft.com/office/powerpoint/2010/main" val="3806185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82AEE6-8040-D448-B1DF-5979FEE43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Составление описательного рассказа.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E9CFF8-2849-8B4A-8CD0-7368EEACD79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/>
              <a:t>Составление описательного рассказа о посуде</a:t>
            </a:r>
          </a:p>
          <a:p>
            <a:r>
              <a:rPr lang="ru-RU"/>
              <a:t>- Сейчас я предлагаю вам побыть настоящими писателями и придумать рассказ о любом предмете посуды. Что это? Какого цвета? Какого размера? Из какого материала сделана? Какая по назначению?</a:t>
            </a:r>
          </a:p>
          <a:p>
            <a:r>
              <a:rPr lang="ru-RU"/>
              <a:t>Это чайник. Он большой, металлический, красный. У него есть крышка, носик, ручка. Чайник это кухонная посуда. В нём кипятят воду.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1A41526D-A4A5-924C-8A46-F5F30AE9521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603" y="1825625"/>
            <a:ext cx="3560794" cy="4351338"/>
          </a:xfrm>
        </p:spPr>
      </p:pic>
    </p:spTree>
    <p:extLst>
      <p:ext uri="{BB962C8B-B14F-4D97-AF65-F5344CB8AC3E}">
        <p14:creationId xmlns:p14="http://schemas.microsoft.com/office/powerpoint/2010/main" val="18878535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4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Методическая разработка по лексической теме:Посуда.</vt:lpstr>
      <vt:lpstr>Виды посуды:</vt:lpstr>
      <vt:lpstr>Дидактическая игра:Из чего-какой?</vt:lpstr>
      <vt:lpstr>Составление описательного рассказа.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nikulenkovanada32@gmail.com</dc:creator>
  <cp:lastModifiedBy>nikulenkovanada32@gmail.com</cp:lastModifiedBy>
  <cp:revision>2</cp:revision>
  <dcterms:created xsi:type="dcterms:W3CDTF">2020-05-20T19:52:10Z</dcterms:created>
  <dcterms:modified xsi:type="dcterms:W3CDTF">2020-05-20T20:51:02Z</dcterms:modified>
</cp:coreProperties>
</file>