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144000" type="screen4x3"/>
  <p:notesSz cx="6881813" cy="100155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0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8276C-0C6B-486F-8655-980613C7BC28}" type="datetimeFigureOut">
              <a:rPr lang="ru-RU" smtClean="0"/>
              <a:pPr/>
              <a:t>13.12.2014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80E9C-4533-49FB-8C3B-6B5DAF459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22" y="2857488"/>
            <a:ext cx="5129228" cy="1928826"/>
          </a:xfrm>
        </p:spPr>
        <p:txBody>
          <a:bodyPr>
            <a:noAutofit/>
          </a:bodyPr>
          <a:lstStyle/>
          <a:p>
            <a:r>
              <a:rPr lang="ru-RU" sz="2000" b="1" u="sng" dirty="0" smtClean="0"/>
              <a:t>Паспорт проекта: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Автор проекта: воспитатель Бурцева Зоя Вячеславовна.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Классификация проекта: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Место проведения: 2 группа раннего возраста « Колобок»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содержанию: интегративный;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продолжительности: краткосрочный(2 недели);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характеру доминирующей деятельности: творческий;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Интеграция с другими образовательными областями: музыка, физическая культура, коммуникация, художественное творчество.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26" y="1214414"/>
            <a:ext cx="4557724" cy="692948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26" y="357158"/>
            <a:ext cx="4643458" cy="8371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2. ХАРАКТЕРИСТИКА ТВОРЧЕСКОГО ПРОЕКТА: 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Актуальность: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младшем дошкольном возрасте ребенок начинает познавать и открывать для себя все многообразие окружающего его мира, он только учится замечать красоту природы и видеть, насколько разнообразны и многочисленны ее обитатели. Именно в этом возрасте ребенок начинает знакомиться с растительным миром, у него формируются первые представления о деревьях, и, несомненно, одним из самых ярких представителей является ёлка. Ёлочка для ребенка не просто дерево, но еще и главный атрибут новогоднего праздника. 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Если рассматривать ель как объект познавательно-исследовательского развития, то мы можем использовать ее для проведения экспериментирования (колется - не колется, что наверняка вызовет в детях неподдельный интерес). 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Важное место в данном проекте занимает изучение и сохранение традиций празднования Нового года, что помогает удовлетворить познавательный интерес детей к этому празднику. 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рамках проекта дети получат знания о том, что такое Новый год, как его празднуют, а также с новогодними атрибутами и персонажами: Новогодней елочкой, подарками, Снегурочкой и Дедом Морозом. Совместное с родителями изготовление «Новогодних елочек» для выставки детского творчества вызовет положительные эмоции у детей. 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Поэтому я считаю, что обеспечив комплексный подход и последовательную структуру образовательной деятельности, мы сможем вызвать у детей интерес и сформировать четкие знания по теме данного проекта.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26" y="1000100"/>
            <a:ext cx="4557724" cy="692948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64" y="642910"/>
            <a:ext cx="464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285720"/>
            <a:ext cx="4857772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проекта: Приобщение детей к народной культуре посредством календарно-обрядовых праздников. Обогащение социального опыта ребенка через различные виды деятельности. 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>
                <a:solidFill>
                  <a:srgbClr val="FF0000"/>
                </a:solidFill>
              </a:rPr>
              <a:t>Задачи проекта: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• Формировать целостную картину мира у детей младшего </a:t>
            </a:r>
            <a:br>
              <a:rPr lang="ru-RU" b="1" dirty="0" smtClean="0"/>
            </a:br>
            <a:r>
              <a:rPr lang="ru-RU" b="1" dirty="0" smtClean="0"/>
              <a:t>дошкольного возраста; </a:t>
            </a:r>
            <a:br>
              <a:rPr lang="ru-RU" b="1" dirty="0" smtClean="0"/>
            </a:br>
            <a:r>
              <a:rPr lang="ru-RU" b="1" dirty="0" smtClean="0"/>
              <a:t>• Развивать познавательно-исследовательскую деятельность детей. </a:t>
            </a:r>
            <a:br>
              <a:rPr lang="ru-RU" b="1" dirty="0" smtClean="0"/>
            </a:br>
            <a:r>
              <a:rPr lang="ru-RU" b="1" dirty="0" smtClean="0"/>
              <a:t>• Создавать необходимые условия развивающей среды и </a:t>
            </a:r>
            <a:br>
              <a:rPr lang="ru-RU" b="1" dirty="0" smtClean="0"/>
            </a:br>
            <a:r>
              <a:rPr lang="ru-RU" b="1" dirty="0" smtClean="0"/>
              <a:t>доброжелательную атмосферу для всестороннего развития </a:t>
            </a:r>
            <a:br>
              <a:rPr lang="ru-RU" b="1" dirty="0" smtClean="0"/>
            </a:br>
            <a:r>
              <a:rPr lang="ru-RU" b="1" dirty="0" smtClean="0"/>
              <a:t>ребенка. </a:t>
            </a:r>
            <a:br>
              <a:rPr lang="ru-RU" b="1" dirty="0" smtClean="0"/>
            </a:br>
            <a:r>
              <a:rPr lang="ru-RU" b="1" dirty="0" smtClean="0"/>
              <a:t>• Расширить знания родителей о традиции новогодней елки </a:t>
            </a:r>
            <a:br>
              <a:rPr lang="ru-RU" b="1" dirty="0" smtClean="0"/>
            </a:br>
            <a:r>
              <a:rPr lang="ru-RU" b="1" dirty="0" smtClean="0"/>
              <a:t>и важности знакомства с ней детей. </a:t>
            </a:r>
            <a:br>
              <a:rPr lang="ru-RU" b="1" dirty="0" smtClean="0"/>
            </a:br>
            <a:r>
              <a:rPr lang="ru-RU" b="1" dirty="0" smtClean="0"/>
              <a:t>• Укрепить связи дошкольного учреждения с семьей. </a:t>
            </a:r>
            <a:br>
              <a:rPr lang="ru-RU" b="1" dirty="0" smtClean="0"/>
            </a:br>
            <a:r>
              <a:rPr lang="ru-RU" b="1" dirty="0" smtClean="0"/>
              <a:t>• Побуждать родителей к совместной творческой деятельности </a:t>
            </a:r>
            <a:br>
              <a:rPr lang="ru-RU" b="1" dirty="0" smtClean="0"/>
            </a:br>
            <a:r>
              <a:rPr lang="ru-RU" b="1" dirty="0" smtClean="0"/>
              <a:t>с детьми. </a:t>
            </a:r>
            <a:br>
              <a:rPr lang="ru-RU" b="1" dirty="0" smtClean="0"/>
            </a:br>
            <a:r>
              <a:rPr lang="ru-RU" b="1" dirty="0" smtClean="0"/>
              <a:t>• Создать позитивный настрой в преддверии </a:t>
            </a:r>
            <a:br>
              <a:rPr lang="ru-RU" b="1" dirty="0" smtClean="0"/>
            </a:br>
            <a:r>
              <a:rPr lang="ru-RU" b="1" dirty="0" smtClean="0"/>
              <a:t>новогоднего праздника. 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40" y="1500166"/>
            <a:ext cx="4557724" cy="692948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64" y="642910"/>
            <a:ext cx="464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285720"/>
            <a:ext cx="48577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500" y="1357291"/>
            <a:ext cx="457202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FF0000"/>
                </a:solidFill>
              </a:rPr>
              <a:t>Методы осуществления: 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• Наблюдение на участке( из-за окна) </a:t>
            </a:r>
            <a:br>
              <a:rPr lang="ru-RU" sz="1600" b="1" dirty="0" smtClean="0"/>
            </a:br>
            <a:r>
              <a:rPr lang="ru-RU" sz="1600" b="1" dirty="0" smtClean="0"/>
              <a:t>• Ответы на вопросы детей, </a:t>
            </a:r>
            <a:br>
              <a:rPr lang="ru-RU" sz="1600" b="1" dirty="0" smtClean="0"/>
            </a:br>
            <a:r>
              <a:rPr lang="ru-RU" sz="1600" b="1" dirty="0" smtClean="0"/>
              <a:t>• Тематические рассказывания, </a:t>
            </a:r>
            <a:br>
              <a:rPr lang="ru-RU" sz="1600" b="1" dirty="0" smtClean="0"/>
            </a:br>
            <a:r>
              <a:rPr lang="ru-RU" sz="1600" b="1" dirty="0" smtClean="0"/>
              <a:t>• Рассматривание наглядного материала, </a:t>
            </a:r>
            <a:br>
              <a:rPr lang="ru-RU" sz="1600" b="1" dirty="0" smtClean="0"/>
            </a:br>
            <a:r>
              <a:rPr lang="ru-RU" sz="1600" b="1" dirty="0" smtClean="0"/>
              <a:t>• Чтение художественной литературы, </a:t>
            </a:r>
            <a:br>
              <a:rPr lang="ru-RU" sz="1600" b="1" dirty="0" smtClean="0"/>
            </a:br>
            <a:r>
              <a:rPr lang="ru-RU" sz="1600" b="1" dirty="0" smtClean="0"/>
              <a:t>• Практические, </a:t>
            </a:r>
            <a:br>
              <a:rPr lang="ru-RU" sz="1600" b="1" dirty="0" smtClean="0"/>
            </a:br>
            <a:r>
              <a:rPr lang="ru-RU" sz="1600" b="1" dirty="0" smtClean="0"/>
              <a:t>• Игровые. 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u="sng" dirty="0" smtClean="0">
                <a:solidFill>
                  <a:srgbClr val="FF0000"/>
                </a:solidFill>
              </a:rPr>
              <a:t>Ожидаемые результаты: 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• В процессе бесед, рассматривании иллюстраций, чтении стихов и просмотра мультфильмов, расширить знания и представления детей о празднике Новый год, украшении новогодней ели, об обычаях встречи новогоднего праздника, его атрибутики, персонажах. </a:t>
            </a:r>
            <a:br>
              <a:rPr lang="ru-RU" sz="1600" b="1" dirty="0" smtClean="0"/>
            </a:br>
            <a:r>
              <a:rPr lang="ru-RU" sz="1600" b="1" dirty="0" smtClean="0"/>
              <a:t>• Раскрыть возможности и творческие способности детей через разнообразные виды деятельности. </a:t>
            </a:r>
            <a:br>
              <a:rPr lang="ru-RU" sz="1600" b="1" dirty="0" smtClean="0"/>
            </a:br>
            <a:r>
              <a:rPr lang="ru-RU" sz="1600" b="1" dirty="0" smtClean="0"/>
              <a:t>• Отлично проведенный праздник. </a:t>
            </a:r>
            <a:br>
              <a:rPr lang="ru-RU" sz="1600" b="1" dirty="0" smtClean="0"/>
            </a:br>
            <a:r>
              <a:rPr lang="ru-RU" sz="1600" b="1" dirty="0" smtClean="0"/>
              <a:t>• Родители активно вовлечены в совместную с детьми познавательно-творческую деятельность, укреплены семейные связи. </a:t>
            </a:r>
            <a:br>
              <a:rPr lang="ru-RU" sz="1600" b="1" dirty="0" smtClean="0"/>
            </a:b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40" y="4286248"/>
            <a:ext cx="4557724" cy="4143404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64" y="642910"/>
            <a:ext cx="464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285720"/>
            <a:ext cx="48577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500" y="500034"/>
            <a:ext cx="428626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u="sng" dirty="0" smtClean="0"/>
              <a:t>Этапы работы над проектом: 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1 этап</a:t>
            </a:r>
            <a:r>
              <a:rPr lang="ru-RU" b="1" dirty="0" smtClean="0"/>
              <a:t>: </a:t>
            </a:r>
            <a:r>
              <a:rPr lang="ru-RU" b="1" dirty="0" smtClean="0">
                <a:solidFill>
                  <a:srgbClr val="FF0000"/>
                </a:solidFill>
              </a:rPr>
              <a:t>мотивационный 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• Ввод детей в проблемную ситуацию. </a:t>
            </a:r>
            <a:br>
              <a:rPr lang="ru-RU" sz="1400" b="1" dirty="0" smtClean="0"/>
            </a:br>
            <a:r>
              <a:rPr lang="ru-RU" sz="1400" b="1" dirty="0" smtClean="0"/>
              <a:t>• Составление тематического планирования мероприятий. </a:t>
            </a:r>
            <a:br>
              <a:rPr lang="ru-RU" sz="1400" b="1" dirty="0" smtClean="0"/>
            </a:br>
            <a:r>
              <a:rPr lang="ru-RU" sz="1400" b="1" dirty="0" smtClean="0"/>
              <a:t>• Создание комфортной предметно-развивающей среды. </a:t>
            </a:r>
            <a:br>
              <a:rPr lang="ru-RU" sz="1400" b="1" dirty="0" smtClean="0"/>
            </a:br>
            <a:r>
              <a:rPr lang="ru-RU" sz="1400" b="1" dirty="0" smtClean="0"/>
              <a:t>• Подбор наглядного материала, литературы, пособий, дидактических игр. </a:t>
            </a:r>
            <a:br>
              <a:rPr lang="ru-RU" sz="14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IMG-20141212-WA0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40" y="3357554"/>
            <a:ext cx="3857652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40" y="4286248"/>
            <a:ext cx="4557724" cy="4143404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64" y="642910"/>
            <a:ext cx="464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285720"/>
            <a:ext cx="48577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500" y="500034"/>
            <a:ext cx="4286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1678" y="714348"/>
            <a:ext cx="4357718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 этап: основной 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/>
              <a:t>1.Проведение познавательно-исследовательской деятельности «Ёлка в гости к нам пришла». </a:t>
            </a:r>
            <a:br>
              <a:rPr lang="ru-RU" sz="1400" b="1" dirty="0" smtClean="0"/>
            </a:br>
            <a:r>
              <a:rPr lang="ru-RU" sz="1400" b="1" dirty="0" smtClean="0"/>
              <a:t>2.Сюжетная прогулка «В гости к ёлочке». </a:t>
            </a:r>
            <a:br>
              <a:rPr lang="ru-RU" sz="1400" b="1" dirty="0" smtClean="0"/>
            </a:br>
            <a:r>
              <a:rPr lang="ru-RU" sz="1400" b="1" dirty="0" smtClean="0"/>
              <a:t>3. Проведение продуктивной деятельности «Ёлочка – зелёная иголочка» (рисование). </a:t>
            </a:r>
            <a:br>
              <a:rPr lang="ru-RU" sz="1400" b="1" dirty="0" smtClean="0"/>
            </a:br>
            <a:r>
              <a:rPr lang="ru-RU" sz="1400" b="1" dirty="0" smtClean="0"/>
              <a:t>4. Проведение познавательно-исследовательской деятельности «Что мы знаем о пушистой красавице» </a:t>
            </a:r>
            <a:br>
              <a:rPr lang="ru-RU" sz="1400" b="1" dirty="0" smtClean="0"/>
            </a:br>
            <a:r>
              <a:rPr lang="ru-RU" sz="1400" b="1" dirty="0" smtClean="0"/>
              <a:t>5. Чтение художественного произведения «Мама елку украшала» В. Петрова.</a:t>
            </a:r>
            <a:br>
              <a:rPr lang="ru-RU" sz="1400" b="1" dirty="0" smtClean="0"/>
            </a:br>
            <a:r>
              <a:rPr lang="ru-RU" sz="1400" b="1" dirty="0" smtClean="0"/>
              <a:t>6. Разучивание песни «В лесу родилась елочка» сл. Р. Кудашева муз. Л. </a:t>
            </a:r>
            <a:r>
              <a:rPr lang="ru-RU" sz="1400" b="1" dirty="0" err="1" smtClean="0"/>
              <a:t>Бекмана</a:t>
            </a:r>
            <a:r>
              <a:rPr lang="ru-RU" sz="1400" b="1" dirty="0" smtClean="0"/>
              <a:t>. </a:t>
            </a:r>
            <a:br>
              <a:rPr lang="ru-RU" sz="1400" b="1" dirty="0" smtClean="0"/>
            </a:br>
            <a:r>
              <a:rPr lang="ru-RU" sz="1400" b="1" dirty="0" smtClean="0"/>
              <a:t>7. Разучивание хоровода «Маленькой елочке холодно зимой» сл. З. Александрова муз. М. </a:t>
            </a:r>
            <a:r>
              <a:rPr lang="ru-RU" sz="1400" b="1" dirty="0" err="1" smtClean="0"/>
              <a:t>Красева</a:t>
            </a:r>
            <a:r>
              <a:rPr lang="ru-RU" sz="1400" b="1" dirty="0" smtClean="0"/>
              <a:t> </a:t>
            </a:r>
            <a:br>
              <a:rPr lang="ru-RU" sz="1400" b="1" dirty="0" smtClean="0"/>
            </a:br>
            <a:r>
              <a:rPr lang="ru-RU" sz="1400" b="1" dirty="0" smtClean="0"/>
              <a:t>8.Проведение продуктивной деятельности «Шарики для ёлочки» (рисование). </a:t>
            </a:r>
            <a:br>
              <a:rPr lang="ru-RU" sz="1400" b="1" dirty="0" smtClean="0"/>
            </a:br>
            <a:r>
              <a:rPr lang="ru-RU" sz="1400" b="1" dirty="0" smtClean="0"/>
              <a:t>9. Разучивание стихотворения про ёлку «Наша елка высока…». </a:t>
            </a:r>
            <a:br>
              <a:rPr lang="ru-RU" sz="1400" b="1" dirty="0" smtClean="0"/>
            </a:br>
            <a:r>
              <a:rPr lang="ru-RU" sz="1400" b="1" dirty="0" smtClean="0"/>
              <a:t>10. Сюжетно - </a:t>
            </a:r>
            <a:r>
              <a:rPr lang="ru-RU" sz="1400" b="1" dirty="0" err="1" smtClean="0"/>
              <a:t>отобразительная</a:t>
            </a:r>
            <a:r>
              <a:rPr lang="ru-RU" sz="1400" b="1" dirty="0" smtClean="0"/>
              <a:t> игра «В лес за ёлочкой пойдем». </a:t>
            </a:r>
            <a:br>
              <a:rPr lang="ru-RU" sz="1400" b="1" dirty="0" smtClean="0"/>
            </a:br>
            <a:r>
              <a:rPr lang="ru-RU" sz="1400" b="1" dirty="0" smtClean="0"/>
              <a:t>11. Наблюдение за ёлкой  в групповой комнате. </a:t>
            </a:r>
            <a:br>
              <a:rPr lang="ru-RU" sz="1400" b="1" dirty="0" smtClean="0"/>
            </a:br>
            <a:r>
              <a:rPr lang="ru-RU" sz="1400" b="1" dirty="0" smtClean="0"/>
              <a:t>12. Музыкальные игры «Снег, снежок». </a:t>
            </a:r>
            <a:br>
              <a:rPr lang="ru-RU" sz="1400" b="1" dirty="0" smtClean="0"/>
            </a:br>
            <a:r>
              <a:rPr lang="ru-RU" sz="1400" b="1" dirty="0" smtClean="0"/>
              <a:t>13. Дидактические игры: «Найди каждому снеговику ёлочку», «Собери ёлочку», «Наряди ёлочку», «Чудесный мешочек», «Найди самую высокую елку», «Собери бусы для елки» </a:t>
            </a:r>
            <a:br>
              <a:rPr lang="ru-RU" sz="1400" b="1" dirty="0" smtClean="0"/>
            </a:br>
            <a:r>
              <a:rPr lang="ru-RU" sz="1400" b="1" dirty="0" smtClean="0"/>
              <a:t>14. Чтение с детьми литературы о празднике Новый год </a:t>
            </a:r>
            <a:br>
              <a:rPr lang="ru-RU" sz="1400" b="1" dirty="0" smtClean="0"/>
            </a:br>
            <a:r>
              <a:rPr lang="ru-RU" sz="1400" b="1" dirty="0" smtClean="0"/>
              <a:t>15 . Беседы с детьми о предстоящем празднике </a:t>
            </a:r>
            <a:br>
              <a:rPr lang="ru-RU" sz="1400" b="1" dirty="0" smtClean="0"/>
            </a:br>
            <a:r>
              <a:rPr lang="ru-RU" sz="1400" b="1" dirty="0" smtClean="0"/>
              <a:t>16. Проведение продуктивной деятельности «Нарядим ёлочку! » (лепка). </a:t>
            </a:r>
            <a:br>
              <a:rPr lang="ru-RU" sz="1400" b="1" dirty="0" smtClean="0"/>
            </a:br>
            <a:r>
              <a:rPr lang="ru-RU" sz="1400" b="1" dirty="0" smtClean="0"/>
              <a:t>17.Консультация для родителей «Что такое Новый год?».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40" y="4286248"/>
            <a:ext cx="4557724" cy="4143404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64" y="642910"/>
            <a:ext cx="46434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285720"/>
            <a:ext cx="48577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500" y="500034"/>
            <a:ext cx="4286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1678" y="714348"/>
            <a:ext cx="4357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14488" y="1000100"/>
            <a:ext cx="47149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3 этап заключительный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Организация выставки совместных работ детей и родителей «Ёлочка-красавица». </a:t>
            </a:r>
            <a:br>
              <a:rPr lang="ru-RU" dirty="0" smtClean="0"/>
            </a:br>
            <a:r>
              <a:rPr lang="ru-RU" dirty="0" smtClean="0"/>
              <a:t>2.Новогодний праздник « К деткам ёлочка пришла ».</a:t>
            </a:r>
            <a:endParaRPr lang="ru-RU" dirty="0"/>
          </a:p>
        </p:txBody>
      </p:sp>
      <p:pic>
        <p:nvPicPr>
          <p:cNvPr id="9" name="Рисунок 8" descr="IMG-20141212-WA0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8" y="2643174"/>
            <a:ext cx="3857652" cy="59293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40" y="4286248"/>
            <a:ext cx="4557724" cy="4143404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64" y="642910"/>
            <a:ext cx="46434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285720"/>
            <a:ext cx="48577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500" y="500034"/>
            <a:ext cx="4286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Рисунок 8" descr="IMG-20141212-WA00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26" y="1285852"/>
            <a:ext cx="4500594" cy="62865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-20141212-WA0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8" y="5143504"/>
            <a:ext cx="3214710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40" y="4286248"/>
            <a:ext cx="4557724" cy="4143404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64" y="642910"/>
            <a:ext cx="46434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285720"/>
            <a:ext cx="48577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500" y="500034"/>
            <a:ext cx="4286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IMG-20141212-WA0016.jpg"/>
          <p:cNvPicPr>
            <a:picLocks noChangeAspect="1"/>
          </p:cNvPicPr>
          <p:nvPr/>
        </p:nvPicPr>
        <p:blipFill>
          <a:blip r:embed="rId4" cstate="print"/>
          <a:srcRect l="7692"/>
          <a:stretch>
            <a:fillRect/>
          </a:stretch>
        </p:blipFill>
        <p:spPr>
          <a:xfrm>
            <a:off x="1893083" y="1000100"/>
            <a:ext cx="3071834" cy="3071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nowman_animated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snowman_animated</Template>
  <TotalTime>95</TotalTime>
  <Words>40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snowman_animated</vt:lpstr>
      <vt:lpstr>Паспорт проекта:    Автор проекта: воспитатель Бурцева Зоя Вячеславовна.   Классификация проекта:   Место проведения: 2 группа раннего возраста « Колобок»   По содержанию: интегративный;   По продолжительности: краткосрочный(2 недели);   По характеру доминирующей деятельности: творческий;   Интеграция с другими образовательными областями: музыка, физическая культура, коммуникация, художественное творчество. 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2014-12-13T05:23:35Z</dcterms:created>
  <dcterms:modified xsi:type="dcterms:W3CDTF">2014-12-13T07:36:14Z</dcterms:modified>
</cp:coreProperties>
</file>