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6" r:id="rId3"/>
    <p:sldId id="257" r:id="rId4"/>
    <p:sldId id="258" r:id="rId5"/>
    <p:sldId id="268" r:id="rId6"/>
    <p:sldId id="273" r:id="rId7"/>
    <p:sldId id="284" r:id="rId8"/>
    <p:sldId id="285" r:id="rId9"/>
    <p:sldId id="266" r:id="rId10"/>
    <p:sldId id="264" r:id="rId11"/>
    <p:sldId id="281" r:id="rId12"/>
    <p:sldId id="260" r:id="rId13"/>
    <p:sldId id="275" r:id="rId14"/>
    <p:sldId id="279" r:id="rId15"/>
    <p:sldId id="286" r:id="rId16"/>
    <p:sldId id="295" r:id="rId17"/>
    <p:sldId id="297" r:id="rId18"/>
    <p:sldId id="298" r:id="rId19"/>
    <p:sldId id="299" r:id="rId20"/>
    <p:sldId id="300" r:id="rId21"/>
    <p:sldId id="302" r:id="rId22"/>
    <p:sldId id="303" r:id="rId23"/>
    <p:sldId id="304" r:id="rId24"/>
    <p:sldId id="305" r:id="rId25"/>
    <p:sldId id="296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85" autoAdjust="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BE887FD-D14A-4A30-BF63-0596CD0B8FF6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C9C0A93-024E-41B0-B2F9-263384600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2;&#1076;&#1084;&#1080;&#1085;.&#1072;&#1076;&#1084;&#1080;&#1085;-&#1055;&#1050;\Desktop\&#1056;&#1054;&#1044;&#1048;&#1058;&#1045;&#1051;&#1068;&#1057;&#1050;&#1054;&#1045;%20&#1057;&#1054;&#1041;&#1056;&#1040;&#1053;&#1048;&#1045;_2019\&#1076;&#1077;&#1090;&#1089;&#1082;&#1080;&#1077;-&#1087;&#1086;&#1076;&#1072;&#1088;&#1080;-&#1091;&#1083;&#1099;&#1073;&#1082;&#1091;-&#1084;&#1080;&#1088;&#1091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kuhni-indigo.ru/img-q5y5x5n4g40414m5n4w4w2a434j5a4s4v206j4v2r444/wp-content/uploads/2015/02/image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20689"/>
            <a:ext cx="7380312" cy="36003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700" b="1" i="1" dirty="0" smtClean="0"/>
              <a:t>Первая младшая группа №5 «Лучики»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50912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rgbClr val="0070C0"/>
                </a:solidFill>
              </a:rPr>
              <a:t>ВОСПИТАТЕЛЬ: </a:t>
            </a:r>
            <a:r>
              <a:rPr lang="ru-RU" sz="2400" i="1" dirty="0" smtClean="0">
                <a:solidFill>
                  <a:srgbClr val="0070C0"/>
                </a:solidFill>
              </a:rPr>
              <a:t>Клецкая Л.В.                                                                                                              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Ясный, 2019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5" name="Picture 7" descr="F:\солнышко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23950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7056" y="2132856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Родительское собрание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«Рады снова видеть вас!»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692696"/>
            <a:ext cx="702027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Первая младшая группа№5 «ЛУЧИКИ»</a:t>
            </a:r>
          </a:p>
        </p:txBody>
      </p:sp>
      <p:pic>
        <p:nvPicPr>
          <p:cNvPr id="9" name="детские-подари-улыбку-мир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kachaem.net/_ld/2/4010815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Рисовали на песке</a:t>
            </a:r>
            <a:endParaRPr lang="ru-RU" sz="3200" b="1" i="1" dirty="0"/>
          </a:p>
        </p:txBody>
      </p:sp>
      <p:pic>
        <p:nvPicPr>
          <p:cNvPr id="7" name="Рисунок 6" descr="2019-07-29-09-16-48-4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63688" y="1412776"/>
            <a:ext cx="313234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9-07-29-09-17-07-93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1412776"/>
            <a:ext cx="3165816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052736"/>
            <a:ext cx="6984776" cy="10668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Гимнастика после дневного сна</a:t>
            </a:r>
            <a:endParaRPr lang="ru-RU" sz="3200" b="1" i="1" dirty="0"/>
          </a:p>
        </p:txBody>
      </p:sp>
      <p:pic>
        <p:nvPicPr>
          <p:cNvPr id="7" name="Рисунок 6" descr="IMG_20190405_1501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1628800"/>
            <a:ext cx="3651870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90405_1500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59632" y="1700808"/>
            <a:ext cx="367240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kuhni-indigo.ru/img-q5y5x5n4g40414m5n4w4w2a434j5a4s4v206j4v2r444/wp-content/uploads/2015/02/image0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2890664" cy="1143000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Мы наблюдали за полевыми цветами</a:t>
            </a:r>
            <a:endParaRPr lang="ru-RU" sz="2000" b="1" i="1" dirty="0"/>
          </a:p>
        </p:txBody>
      </p:sp>
      <p:pic>
        <p:nvPicPr>
          <p:cNvPr id="7" name="Содержимое 6" descr="IMG_20190424_10315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04048" y="1196752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90513_101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95736" y="1412776"/>
            <a:ext cx="2697764" cy="3597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148064" y="188640"/>
            <a:ext cx="28906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 smtClean="0">
                <a:latin typeface="+mj-lt"/>
                <a:ea typeface="+mj-ea"/>
                <a:cs typeface="+mj-cs"/>
              </a:rPr>
              <a:t>Игры с водой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7" descr="F:\солнышко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179512" y="1"/>
            <a:ext cx="1944216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6563072" cy="1071546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Весело праздновали Дни рождения!</a:t>
            </a:r>
            <a:endParaRPr lang="ru-RU" sz="2800" b="1" i="1" dirty="0"/>
          </a:p>
        </p:txBody>
      </p:sp>
      <p:pic>
        <p:nvPicPr>
          <p:cNvPr id="8" name="Рисунок 7" descr="2019-08-23-08-18-46-19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95736" y="980728"/>
            <a:ext cx="2571750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019-08-26-15-33-24-29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427984" y="3284983"/>
            <a:ext cx="2808312" cy="3668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2019-08-23-08-20-33-78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0" y="3785659"/>
            <a:ext cx="2555776" cy="3141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19-08-26-15-31-15-48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228184" y="1196752"/>
            <a:ext cx="253020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bdshi.kaluga.muzkult.ru/img/upload/2472/image_image_59374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5364088" cy="52343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«Маленькие скульпторы»</a:t>
            </a:r>
            <a:endParaRPr lang="ru-RU" sz="3200" b="1" i="1" dirty="0"/>
          </a:p>
        </p:txBody>
      </p:sp>
      <p:pic>
        <p:nvPicPr>
          <p:cNvPr id="5" name="Рисунок 4" descr="2019-07-26-10-09-55-19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932723"/>
            <a:ext cx="3438382" cy="4584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9-07-26-10-10-11-77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9952" y="980728"/>
            <a:ext cx="3402378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3356992"/>
            <a:ext cx="7704856" cy="6340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180000" indent="-180000" algn="ctr">
              <a:lnSpc>
                <a:spcPct val="110000"/>
              </a:lnSpc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«ОСЕННЯЯ  ЯРМАРКА </a:t>
            </a:r>
            <a:r>
              <a:rPr lang="ru-RU" sz="3200" b="1" dirty="0" smtClean="0">
                <a:solidFill>
                  <a:srgbClr val="C00000"/>
                </a:solidFill>
              </a:rPr>
              <a:t>— </a:t>
            </a:r>
            <a:r>
              <a:rPr lang="en-US" sz="3200" b="1" i="1" dirty="0" smtClean="0">
                <a:solidFill>
                  <a:srgbClr val="C00000"/>
                </a:solidFill>
              </a:rPr>
              <a:t>2019</a:t>
            </a:r>
            <a:r>
              <a:rPr lang="ru-RU" sz="3200" b="1" i="1" dirty="0" smtClean="0">
                <a:solidFill>
                  <a:srgbClr val="C00000"/>
                </a:solidFill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-20190927-WA00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669778"/>
            <a:ext cx="6306969" cy="4188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90927-WA0001.jpg"/>
          <p:cNvPicPr>
            <a:picLocks noChangeAspect="1"/>
          </p:cNvPicPr>
          <p:nvPr/>
        </p:nvPicPr>
        <p:blipFill>
          <a:blip r:embed="rId4" cstate="email">
            <a:lum bright="20000" contrast="20000"/>
          </a:blip>
          <a:stretch>
            <a:fillRect/>
          </a:stretch>
        </p:blipFill>
        <p:spPr>
          <a:xfrm>
            <a:off x="3635896" y="0"/>
            <a:ext cx="5508104" cy="3657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-20190927-WA0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27984" y="1916832"/>
            <a:ext cx="4716016" cy="3324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-20190927-WA0009.jpg"/>
          <p:cNvPicPr>
            <a:picLocks noChangeAspect="1"/>
          </p:cNvPicPr>
          <p:nvPr/>
        </p:nvPicPr>
        <p:blipFill>
          <a:blip r:embed="rId4" cstate="email">
            <a:lum bright="20000" contrast="20000"/>
          </a:blip>
          <a:stretch>
            <a:fillRect/>
          </a:stretch>
        </p:blipFill>
        <p:spPr>
          <a:xfrm>
            <a:off x="0" y="0"/>
            <a:ext cx="455414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-20190927-WA0012.jpg"/>
          <p:cNvPicPr>
            <a:picLocks noChangeAspect="1"/>
          </p:cNvPicPr>
          <p:nvPr/>
        </p:nvPicPr>
        <p:blipFill>
          <a:blip r:embed="rId3" cstate="email">
            <a:lum bright="10000" contrast="20000"/>
          </a:blip>
          <a:stretch>
            <a:fillRect/>
          </a:stretch>
        </p:blipFill>
        <p:spPr>
          <a:xfrm>
            <a:off x="755576" y="764704"/>
            <a:ext cx="7825067" cy="5196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-20190927-WA0016.jpg"/>
          <p:cNvPicPr>
            <a:picLocks noChangeAspect="1"/>
          </p:cNvPicPr>
          <p:nvPr/>
        </p:nvPicPr>
        <p:blipFill>
          <a:blip r:embed="rId3" cstate="email">
            <a:lum bright="10000"/>
          </a:blip>
          <a:stretch>
            <a:fillRect/>
          </a:stretch>
        </p:blipFill>
        <p:spPr>
          <a:xfrm>
            <a:off x="683568" y="836712"/>
            <a:ext cx="7807360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kuhni-indigo.ru/img-q5y5x5n4g40414m5n4w4w2a434j5a4s4v206j4v2r444/wp-content/uploads/2015/02/image0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20689"/>
            <a:ext cx="7380312" cy="36003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700" b="1" i="1" dirty="0" smtClean="0"/>
              <a:t>Первая младшая группа №5 «Лучики»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36510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ВОСПИТАТЕЛЬ: </a:t>
            </a:r>
            <a:r>
              <a:rPr lang="ru-RU" sz="2400" i="1" dirty="0" smtClean="0">
                <a:solidFill>
                  <a:schemeClr val="tx1"/>
                </a:solidFill>
              </a:rPr>
              <a:t>Клецкая Л.В.                                                                                                             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r>
              <a:rPr lang="ru-RU" sz="3100" b="1" dirty="0" smtClean="0">
                <a:solidFill>
                  <a:schemeClr val="tx1"/>
                </a:solidFill>
              </a:rPr>
              <a:t>Ясный, 2019</a:t>
            </a:r>
            <a:endParaRPr lang="ru-RU" sz="31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5" name="Picture 7" descr="F:\солнышко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3950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7056" y="2132856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«ОТЧЕТ О ПРОДЕЛАННОЙ РАБОТЕ</a:t>
            </a:r>
          </a:p>
          <a:p>
            <a:pPr algn="ctr"/>
            <a:r>
              <a:rPr lang="ru-RU" sz="3200" b="1" dirty="0" smtClean="0"/>
              <a:t> В ЛЕТНИЙ ОЗДОРОВИТЕЛЬНЫЙ  ПЕРИОД»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-20190927-WA0017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tretch>
            <a:fillRect/>
          </a:stretch>
        </p:blipFill>
        <p:spPr>
          <a:xfrm>
            <a:off x="4589859" y="0"/>
            <a:ext cx="455414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190927-WA0018.jpg"/>
          <p:cNvPicPr>
            <a:picLocks noChangeAspect="1"/>
          </p:cNvPicPr>
          <p:nvPr/>
        </p:nvPicPr>
        <p:blipFill>
          <a:blip r:embed="rId4" cstate="email">
            <a:lum bright="10000" contrast="10000"/>
          </a:blip>
          <a:stretch>
            <a:fillRect/>
          </a:stretch>
        </p:blipFill>
        <p:spPr>
          <a:xfrm>
            <a:off x="0" y="0"/>
            <a:ext cx="455414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-20190927-WA0019.jpg"/>
          <p:cNvPicPr>
            <a:picLocks noChangeAspect="1"/>
          </p:cNvPicPr>
          <p:nvPr/>
        </p:nvPicPr>
        <p:blipFill>
          <a:blip r:embed="rId3" cstate="email">
            <a:lum bright="20000" contrast="10000"/>
          </a:blip>
          <a:stretch>
            <a:fillRect/>
          </a:stretch>
        </p:blipFill>
        <p:spPr>
          <a:xfrm>
            <a:off x="0" y="392906"/>
            <a:ext cx="9144000" cy="6072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-20190927-WA0020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tretch>
            <a:fillRect/>
          </a:stretch>
        </p:blipFill>
        <p:spPr>
          <a:xfrm>
            <a:off x="0" y="392906"/>
            <a:ext cx="9144000" cy="607218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-20190927-WA0022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tretch>
            <a:fillRect/>
          </a:stretch>
        </p:blipFill>
        <p:spPr>
          <a:xfrm>
            <a:off x="0" y="404664"/>
            <a:ext cx="9144000" cy="607218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-20190927-WA0026.jpg"/>
          <p:cNvPicPr>
            <a:picLocks noChangeAspect="1"/>
          </p:cNvPicPr>
          <p:nvPr/>
        </p:nvPicPr>
        <p:blipFill>
          <a:blip r:embed="rId3" cstate="email">
            <a:lum bright="10000" contrast="20000"/>
          </a:blip>
          <a:stretch>
            <a:fillRect/>
          </a:stretch>
        </p:blipFill>
        <p:spPr>
          <a:xfrm>
            <a:off x="0" y="392906"/>
            <a:ext cx="9144000" cy="607218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IMG-20190927-WA0004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bright="10000" contrast="20000"/>
          </a:blip>
          <a:stretch>
            <a:fillRect/>
          </a:stretch>
        </p:blipFill>
        <p:spPr>
          <a:xfrm>
            <a:off x="971600" y="1916832"/>
            <a:ext cx="7156747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kuhni-indigo.ru/img-q5y5x5n4g40414m5n4w4w2a434j5a4s4v206j4v2r444/wp-content/uploads/2015/02/image0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ttps://ds03.infourok.ru/uploads/ex/1242/00057cf9-a0f3fbd7/img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1556792"/>
            <a:ext cx="3672408" cy="28164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92896"/>
            <a:ext cx="7653536" cy="2160240"/>
          </a:xfrm>
        </p:spPr>
        <p:txBody>
          <a:bodyPr>
            <a:normAutofit fontScale="92500" lnSpcReduction="10000"/>
          </a:bodyPr>
          <a:lstStyle/>
          <a:p>
            <a:pPr marL="180000" indent="-180000" algn="ctr">
              <a:lnSpc>
                <a:spcPct val="110000"/>
              </a:lnSpc>
              <a:buNone/>
            </a:pPr>
            <a:r>
              <a:rPr lang="ru-RU" sz="3600" b="1" i="1" dirty="0" smtClean="0">
                <a:latin typeface="+mn-lt"/>
              </a:rPr>
              <a:t>  Лето</a:t>
            </a:r>
            <a:r>
              <a:rPr lang="ru-RU" b="1" dirty="0" smtClean="0">
                <a:latin typeface="+mn-lt"/>
              </a:rPr>
              <a:t> — </a:t>
            </a:r>
            <a:r>
              <a:rPr lang="ru-RU" b="1" i="1" dirty="0" smtClean="0">
                <a:latin typeface="+mn-lt"/>
              </a:rPr>
              <a:t>удивительное время года, </a:t>
            </a:r>
          </a:p>
          <a:p>
            <a:pPr marL="180000" indent="-180000" algn="ctr">
              <a:lnSpc>
                <a:spcPct val="110000"/>
              </a:lnSpc>
              <a:buNone/>
            </a:pPr>
            <a:r>
              <a:rPr lang="ru-RU" b="1" i="1" dirty="0" smtClean="0">
                <a:latin typeface="+mn-lt"/>
              </a:rPr>
              <a:t>когда дети могут вдоволь гулять,</a:t>
            </a:r>
          </a:p>
          <a:p>
            <a:pPr marL="180000" indent="-180000" algn="ctr">
              <a:lnSpc>
                <a:spcPct val="110000"/>
              </a:lnSpc>
              <a:buNone/>
            </a:pPr>
            <a:r>
              <a:rPr lang="ru-RU" b="1" i="1" dirty="0" smtClean="0">
                <a:latin typeface="+mn-lt"/>
              </a:rPr>
              <a:t> бегать и прыгать.</a:t>
            </a: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ornnm.ucoz.ru/kartini/slgg2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Родители нашей группы, принимали активное участие в жизни детского сада: </a:t>
            </a:r>
            <a:r>
              <a:rPr lang="ru-RU" sz="3200" i="1" dirty="0" smtClean="0"/>
              <a:t>Обновили крышу песочницы</a:t>
            </a:r>
            <a:endParaRPr lang="ru-RU" sz="3200" i="1" dirty="0"/>
          </a:p>
        </p:txBody>
      </p:sp>
      <p:pic>
        <p:nvPicPr>
          <p:cNvPr id="8" name="Содержимое 7" descr="IMG_20190603_12563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11560" y="1484783"/>
            <a:ext cx="2232248" cy="2791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90603_1349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1319966"/>
            <a:ext cx="2232248" cy="2877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90603_13132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71800" y="1484784"/>
            <a:ext cx="2160240" cy="2688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0190604_160117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475656" y="4162363"/>
            <a:ext cx="2535746" cy="2695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2019-08-12-09-28-30-941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995937" y="4149081"/>
            <a:ext cx="216024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ornnm.ucoz.ru/kartini/slgg2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76470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Покрасили веранду, скамейки, стол, песочницу</a:t>
            </a:r>
            <a:endParaRPr lang="ru-RU" sz="3200" i="1" dirty="0"/>
          </a:p>
        </p:txBody>
      </p:sp>
      <p:pic>
        <p:nvPicPr>
          <p:cNvPr id="10" name="Содержимое 9" descr="2019-08-12-18-38-54-54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92080" y="908720"/>
            <a:ext cx="2160240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2019-09-24-10-22-41-9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3568" y="908720"/>
            <a:ext cx="2160240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2019-08-09-18-50-19-14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987824" y="908720"/>
            <a:ext cx="2160240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2019-08-09-18-23-10-27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699792" y="3861048"/>
            <a:ext cx="264375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ornnm.ucoz.ru/kartini/slgg2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207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Пополнили игровые уголки </a:t>
            </a:r>
            <a:br>
              <a:rPr lang="ru-RU" sz="3200" i="1" dirty="0" smtClean="0"/>
            </a:br>
            <a:r>
              <a:rPr lang="ru-RU" sz="3200" i="1" dirty="0" smtClean="0"/>
              <a:t>дидактическим, игровым материалом.</a:t>
            </a:r>
            <a:endParaRPr lang="ru-RU" sz="3200" i="1" dirty="0"/>
          </a:p>
        </p:txBody>
      </p:sp>
      <p:pic>
        <p:nvPicPr>
          <p:cNvPr id="6" name="Рисунок 5" descr="2019-09-24-12-23-03-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1115362"/>
            <a:ext cx="3240360" cy="2430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2019-09-24-12-23-32-57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563888" y="1124744"/>
            <a:ext cx="3323155" cy="23680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2019-09-24-12-24-07-15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07904" y="3645024"/>
            <a:ext cx="2520280" cy="18902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2019-09-06-18-53-15-403.jpg"/>
          <p:cNvPicPr>
            <a:picLocks noChangeAspect="1"/>
          </p:cNvPicPr>
          <p:nvPr/>
        </p:nvPicPr>
        <p:blipFill>
          <a:blip r:embed="rId6" cstate="email"/>
          <a:srcRect r="-399"/>
          <a:stretch>
            <a:fillRect/>
          </a:stretch>
        </p:blipFill>
        <p:spPr>
          <a:xfrm>
            <a:off x="899592" y="3645024"/>
            <a:ext cx="2736304" cy="2518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7" descr="F:\солнышко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79912" y="4797152"/>
            <a:ext cx="6501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yanaschkola.yourtalent.ru/b2a957a5bb8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2019-08-19-10-26-35-1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403648" y="1844824"/>
            <a:ext cx="329835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7" descr="F:\солнышко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233007" flipH="1">
            <a:off x="123047" y="612209"/>
            <a:ext cx="1782770" cy="184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IMG_20190604_16051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6016" y="1628800"/>
            <a:ext cx="297033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381944" y="476672"/>
            <a:ext cx="7762056" cy="10668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>На прогулке только в головных уборах. Пребывание детей под прямыми лучами солнца чередовалось с играми в тени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yanaschkola.yourtalent.ru/b2a957a5bb8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979712" y="332656"/>
            <a:ext cx="5958404" cy="550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kumimoji="0" lang="ru-RU" sz="40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Ну как же без игр!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2019-09-20-10-39-43-5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1628800"/>
            <a:ext cx="2931790" cy="3909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90604_16012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47664" y="1268760"/>
            <a:ext cx="3057804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ata4.i.gallery.ru/albums/gallery/148566-a6f2e-33983968-m750x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Игры с песком</a:t>
            </a:r>
            <a:endParaRPr lang="ru-RU" sz="3200" b="1" i="1" dirty="0"/>
          </a:p>
        </p:txBody>
      </p:sp>
      <p:pic>
        <p:nvPicPr>
          <p:cNvPr id="5" name="Рисунок 4" descr="2019-07-26-10-19-18-55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11960" y="2708920"/>
            <a:ext cx="2670774" cy="2516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90424_10293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547664" y="2132856"/>
            <a:ext cx="2646294" cy="3168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604</TotalTime>
  <Words>146</Words>
  <Application>Microsoft Office PowerPoint</Application>
  <PresentationFormat>Экран (4:3)</PresentationFormat>
  <Paragraphs>27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  Первая младшая группа №5 «Лучики»   </vt:lpstr>
      <vt:lpstr>  Первая младшая группа №5 «Лучики»   </vt:lpstr>
      <vt:lpstr>Слайд 3</vt:lpstr>
      <vt:lpstr>Родители нашей группы, принимали активное участие в жизни детского сада: Обновили крышу песочницы</vt:lpstr>
      <vt:lpstr>Покрасили веранду, скамейки, стол, песочницу</vt:lpstr>
      <vt:lpstr>Пополнили игровые уголки  дидактическим, игровым материалом.</vt:lpstr>
      <vt:lpstr>На прогулке только в головных уборах. Пребывание детей под прямыми лучами солнца чередовалось с играми в тени  </vt:lpstr>
      <vt:lpstr>Слайд 8</vt:lpstr>
      <vt:lpstr>Игры с песком</vt:lpstr>
      <vt:lpstr>Рисовали на песке</vt:lpstr>
      <vt:lpstr>Гимнастика после дневного сна</vt:lpstr>
      <vt:lpstr>Мы наблюдали за полевыми цветами</vt:lpstr>
      <vt:lpstr>Весело праздновали Дни рождения!</vt:lpstr>
      <vt:lpstr>«Маленькие скульпторы»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летней оздоровительной работе в 1 младшей группе</dc:title>
  <dc:creator>Светлана</dc:creator>
  <cp:lastModifiedBy>Admin</cp:lastModifiedBy>
  <cp:revision>97</cp:revision>
  <dcterms:created xsi:type="dcterms:W3CDTF">2017-09-11T17:12:05Z</dcterms:created>
  <dcterms:modified xsi:type="dcterms:W3CDTF">2020-05-21T11:56:40Z</dcterms:modified>
</cp:coreProperties>
</file>