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4" r:id="rId24"/>
    <p:sldId id="282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19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9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5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001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75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75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9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20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60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04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11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728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108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38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1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54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89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5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98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4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66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79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BFDEE3-3E05-4A66-9B60-0A20B037DF6B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6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BFDEE3-3E05-4A66-9B60-0A20B037DF6B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9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>Разговор о правильном питании</a:t>
            </a:r>
            <a:endParaRPr lang="es-ES" sz="3600" b="1" dirty="0">
              <a:solidFill>
                <a:srgbClr val="663300"/>
              </a:solidFill>
            </a:endParaRPr>
          </a:p>
        </p:txBody>
      </p:sp>
      <p:pic>
        <p:nvPicPr>
          <p:cNvPr id="1026" name="Picture 2" descr="C:\Users\Андрей\Desktop\shutterstock_28928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088232" cy="1872208"/>
          </a:xfrm>
          <a:prstGeom prst="rect">
            <a:avLst/>
          </a:prstGeom>
          <a:noFill/>
        </p:spPr>
      </p:pic>
      <p:pic>
        <p:nvPicPr>
          <p:cNvPr id="1027" name="Picture 3" descr="C:\Users\Андрей\Desktop\0afdc3c2e35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32656"/>
            <a:ext cx="1872208" cy="1872208"/>
          </a:xfrm>
          <a:prstGeom prst="rect">
            <a:avLst/>
          </a:prstGeom>
          <a:noFill/>
        </p:spPr>
      </p:pic>
      <p:pic>
        <p:nvPicPr>
          <p:cNvPr id="1028" name="Picture 4" descr="C:\Users\Андрей\Desktop\iStock_000003059403XSmall_crop380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1943" y="332656"/>
            <a:ext cx="2016224" cy="1872208"/>
          </a:xfrm>
          <a:prstGeom prst="rect">
            <a:avLst/>
          </a:prstGeom>
          <a:noFill/>
        </p:spPr>
      </p:pic>
      <p:pic>
        <p:nvPicPr>
          <p:cNvPr id="1029" name="Picture 5" descr="C:\Users\Андрей\Desktop\1352043940_vitamind-54-10052513375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40831"/>
            <a:ext cx="2088232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60032" y="2454351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Презентацию выполнила воспитатель ГБДОУ 24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Костыгова Е.А.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Санкт-Петербург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20</a:t>
            </a:r>
            <a:r>
              <a:rPr lang="en-US" dirty="0" smtClean="0">
                <a:solidFill>
                  <a:srgbClr val="000000"/>
                </a:solidFill>
              </a:rPr>
              <a:t>20</a:t>
            </a:r>
            <a:r>
              <a:rPr lang="ru-RU" dirty="0" smtClean="0">
                <a:solidFill>
                  <a:srgbClr val="000000"/>
                </a:solidFill>
              </a:rPr>
              <a:t>г.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711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ужно-ли-употреблять-рыбий-жир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2664296" cy="2254404"/>
          </a:xfrm>
        </p:spPr>
      </p:pic>
      <p:pic>
        <p:nvPicPr>
          <p:cNvPr id="2050" name="Picture 2" descr="C:\Users\Андрей\Desktop\0_45cc8_dc1dc7e8_XL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48680"/>
            <a:ext cx="3065917" cy="229943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620688"/>
            <a:ext cx="1837208" cy="19562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883" y="3222971"/>
            <a:ext cx="2136116" cy="13682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056688"/>
            <a:ext cx="1921975" cy="1700798"/>
          </a:xfrm>
          <a:prstGeom prst="rect">
            <a:avLst/>
          </a:prstGeom>
        </p:spPr>
      </p:pic>
      <p:pic>
        <p:nvPicPr>
          <p:cNvPr id="6146" name="Picture 2" descr="C:\Users\user\Desktop\Самообразование\275504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82718"/>
            <a:ext cx="2909781" cy="227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3816424" cy="2448273"/>
          </a:xfrm>
        </p:spPr>
        <p:txBody>
          <a:bodyPr/>
          <a:lstStyle/>
          <a:p>
            <a:r>
              <a:rPr lang="ru-RU" sz="2400" dirty="0" smtClean="0">
                <a:latin typeface="+mj-lt"/>
              </a:rPr>
              <a:t>Еще витаминов есть много,</a:t>
            </a:r>
          </a:p>
          <a:p>
            <a:r>
              <a:rPr lang="ru-RU" sz="2400" dirty="0" smtClean="0">
                <a:latin typeface="+mj-lt"/>
              </a:rPr>
              <a:t>Пополняйте организм ими строго.</a:t>
            </a:r>
          </a:p>
          <a:p>
            <a:r>
              <a:rPr lang="ru-RU" sz="2400" dirty="0" smtClean="0">
                <a:latin typeface="+mj-lt"/>
              </a:rPr>
              <a:t>Тогда не будете болеть,</a:t>
            </a:r>
          </a:p>
          <a:p>
            <a:r>
              <a:rPr lang="ru-RU" sz="2400" dirty="0" smtClean="0">
                <a:latin typeface="+mj-lt"/>
              </a:rPr>
              <a:t>Будете веселиться и петь .</a:t>
            </a:r>
            <a:endParaRPr lang="ru-RU" sz="2400" dirty="0">
              <a:latin typeface="+mj-lt"/>
            </a:endParaRPr>
          </a:p>
        </p:txBody>
      </p:sp>
      <p:pic>
        <p:nvPicPr>
          <p:cNvPr id="7171" name="Picture 3" descr="C:\Users\user\Desktop\Самообразование\1447312164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496855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94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620688"/>
            <a:ext cx="49636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Это овощ, а не куст.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 слове этом сочный хруст.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Если очень любишь щи,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Этот овощ в них ищи.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27" name="Picture 3" descr="C:\Users\user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950" y="1791644"/>
            <a:ext cx="3925514" cy="3121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4574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1520" y="548680"/>
            <a:ext cx="50369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Полюбуйся: что за сказка!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 грядку спряталась указка.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Ярко-рыжая плутовка!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А зовут ее...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5842" name="Picture 2" descr="C:\Users\user\Desktop\depositphotos_7600391-Carro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592288" cy="45287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732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476672"/>
            <a:ext cx="611135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Этот овощ кисло-сладкий,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Круглый, сочный, мягкий, гладкий.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Щеки докрасна натер,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И зовется...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4818" name="Picture 2" descr="C:\Users\user\Desktop\7160976c432fa7975a6f8703784ec50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87048"/>
            <a:ext cx="3824758" cy="3597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577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404664"/>
            <a:ext cx="46698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Приготовить на обед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Ты не сможешь винегрет,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Если овоща такого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У тебя на грядке нет.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3794" name="Picture 2" descr="C:\Users\user\Desktop\thumb_img_56f6916c3570a_resize_900_5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76672"/>
            <a:ext cx="3024336" cy="45062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798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476672"/>
            <a:ext cx="553709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Овощ сочный, горький, едкий.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Дети любят его редко.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Стрелки собраны в пучок,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И зовется он...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2771" name="Picture 3" descr="C:\Users\user\Desktop\img_56f68f69852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08720"/>
            <a:ext cx="3924525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334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476672"/>
            <a:ext cx="57414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Фрукт на свете всем известный,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Хоть и кислый, но полезный.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Ты его нарежь — и в чай.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Как зовется? Отвечай!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1747" name="Picture 3" descr="C:\Users\user\Desktop\funny-lemon-character-smiling-cute-cartoon-isolated-white-background-eps-file-available-416909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34628"/>
            <a:ext cx="3456384" cy="3291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183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404664"/>
            <a:ext cx="52341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Кисти ягод над дорожкой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Прячут листики-ладошки.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На лозе повисли кисти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И от нас укрылись в листьях.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0722" name="Picture 2" descr="C:\Users\user\Desktop\Grapes-free-to-use-clip-art-2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664"/>
            <a:ext cx="3528473" cy="4455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08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404664"/>
            <a:ext cx="508344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Пригрев на солнышке бока,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Висит на дереве пока,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Душистым соком налилось,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И видно семечки насквозь.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9698" name="Picture 2" descr="C:\Users\user\Desktop\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062394"/>
            <a:ext cx="3528392" cy="37650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208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20888"/>
            <a:ext cx="7488832" cy="42210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Никогда не унываю,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улыбка на лице,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Потому что принимаю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Витамины А,В,С.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667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</a:rPr>
              <a:t>Витамины -</a:t>
            </a:r>
            <a:r>
              <a:rPr lang="ru-RU" sz="2800" dirty="0" smtClean="0">
                <a:solidFill>
                  <a:srgbClr val="00000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это вещества, которые организм обязательно должен получать с пищей. 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1027" name="Picture 3" descr="C:\Users\user\Desktop\Самообразование\рро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240360" cy="361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7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404664"/>
            <a:ext cx="53094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 золотистой шкурке бок,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А под шкуркой сладкий сок.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 каждой дольке по глоточку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И для сына, и для дочки.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8674" name="Picture 2" descr="C:\Users\user\Desktop\539379_stock-photo-orange-drin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280" y="1772816"/>
            <a:ext cx="3321824" cy="3171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47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63543"/>
            <a:ext cx="8496944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Обжора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пузатый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здоровяк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(округлое движение руками вокруг живота)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Съел десять булок натощак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(выставить перед собой все пальцы)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Запил он булки молоком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(изобразить пальцами воображаемый стакан, а затем выпить из него),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Съел курицу одним куском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(широко раздвинуть пальцы одной руки, ладонью вверх, поднести воображаемый кусок ко рту)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барашка он поджарил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(показать указательными пальцами рожки)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брюхо бедного направил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(погладить живот)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Раздулся здоровяк, как шар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(изобразить в воздухе большой круг)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Обжору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тут хватил удар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(ударить слегка ладонью по лбу).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3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и назови полезные продукты ↓</a:t>
            </a:r>
            <a:endParaRPr lang="ru-RU" dirty="0"/>
          </a:p>
        </p:txBody>
      </p:sp>
      <p:pic>
        <p:nvPicPr>
          <p:cNvPr id="5122" name="Picture 2" descr="C:\Users\user\Desktop\Самообразование\vitamin-microel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215741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5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C:\Users\user\Desktop\poleznye-produkt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680520" cy="4680520"/>
          </a:xfrm>
          <a:prstGeom prst="rect">
            <a:avLst/>
          </a:prstGeom>
          <a:noFill/>
        </p:spPr>
      </p:pic>
      <p:pic>
        <p:nvPicPr>
          <p:cNvPr id="27654" name="Picture 6" descr="C:\Users\user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1503905" cy="1008112"/>
          </a:xfrm>
          <a:prstGeom prst="rect">
            <a:avLst/>
          </a:prstGeom>
          <a:noFill/>
        </p:spPr>
      </p:pic>
      <p:pic>
        <p:nvPicPr>
          <p:cNvPr id="27650" name="Picture 2" descr="C:\Users\user\Desktop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692696"/>
            <a:ext cx="1322234" cy="1002573"/>
          </a:xfrm>
          <a:prstGeom prst="rect">
            <a:avLst/>
          </a:prstGeom>
          <a:noFill/>
        </p:spPr>
      </p:pic>
      <p:pic>
        <p:nvPicPr>
          <p:cNvPr id="27652" name="Picture 4" descr="C:\Users\user\Desktop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501008"/>
            <a:ext cx="1322628" cy="1436538"/>
          </a:xfrm>
          <a:prstGeom prst="rect">
            <a:avLst/>
          </a:prstGeom>
          <a:noFill/>
        </p:spPr>
      </p:pic>
      <p:pic>
        <p:nvPicPr>
          <p:cNvPr id="27651" name="Picture 3" descr="C:\Users\user\Desktop\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3645024"/>
            <a:ext cx="1368152" cy="1201050"/>
          </a:xfrm>
          <a:prstGeom prst="rect">
            <a:avLst/>
          </a:prstGeom>
          <a:noFill/>
        </p:spPr>
      </p:pic>
      <p:pic>
        <p:nvPicPr>
          <p:cNvPr id="27659" name="Picture 11" descr="C:\Users\user\Desktop\originalецрнко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268760"/>
            <a:ext cx="2328664" cy="2100860"/>
          </a:xfrm>
          <a:prstGeom prst="rect">
            <a:avLst/>
          </a:prstGeom>
          <a:noFill/>
        </p:spPr>
      </p:pic>
      <p:pic>
        <p:nvPicPr>
          <p:cNvPr id="27658" name="Picture 10" descr="C:\Users\user\Desktop\керн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404664"/>
            <a:ext cx="2335321" cy="1135757"/>
          </a:xfrm>
          <a:prstGeom prst="rect">
            <a:avLst/>
          </a:prstGeom>
          <a:noFill/>
        </p:spPr>
      </p:pic>
      <p:pic>
        <p:nvPicPr>
          <p:cNvPr id="27657" name="Picture 9" descr="C:\Users\user\Desktop\уцкп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1340768"/>
            <a:ext cx="1663228" cy="1224136"/>
          </a:xfrm>
          <a:prstGeom prst="rect">
            <a:avLst/>
          </a:prstGeom>
          <a:noFill/>
        </p:spPr>
      </p:pic>
      <p:pic>
        <p:nvPicPr>
          <p:cNvPr id="27649" name="Picture 1" descr="C:\Users\user\Desktop\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56376" y="2636912"/>
            <a:ext cx="960043" cy="1534557"/>
          </a:xfrm>
          <a:prstGeom prst="rect">
            <a:avLst/>
          </a:prstGeom>
          <a:noFill/>
        </p:spPr>
      </p:pic>
      <p:pic>
        <p:nvPicPr>
          <p:cNvPr id="27660" name="Picture 12" descr="C:\Users\user\Desktop\ввтоеьв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332656"/>
            <a:ext cx="1368152" cy="1201755"/>
          </a:xfrm>
          <a:prstGeom prst="rect">
            <a:avLst/>
          </a:prstGeom>
          <a:noFill/>
        </p:spPr>
      </p:pic>
      <p:pic>
        <p:nvPicPr>
          <p:cNvPr id="27661" name="Picture 13" descr="C:\Users\user\Desktop\врртаат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780928"/>
            <a:ext cx="936104" cy="1040385"/>
          </a:xfrm>
          <a:prstGeom prst="rect">
            <a:avLst/>
          </a:prstGeom>
          <a:noFill/>
        </p:spPr>
      </p:pic>
      <p:pic>
        <p:nvPicPr>
          <p:cNvPr id="27653" name="Picture 5" descr="C:\Users\user\Desktop\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3789040"/>
            <a:ext cx="3254132" cy="1253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386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58326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Ребята, соблюдайте эти простые правила: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>
                <a:solidFill>
                  <a:srgbClr val="002060"/>
                </a:solidFill>
              </a:rPr>
              <a:t>-  Ешьте здоровые, полезные продукты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 Употребляйте овощи,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зелень, фрукты, ягоды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Соблюдайте режим дня и режим питания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Занимайтесь физкультурой, больше двигайтесь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Соблюдайте личную гигиену!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876" y="836712"/>
            <a:ext cx="2630707" cy="2073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4005064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И будете здоровы !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Помни истину простую,-</a:t>
            </a:r>
          </a:p>
          <a:p>
            <a:pPr>
              <a:buNone/>
            </a:pPr>
            <a:r>
              <a:rPr lang="ru-RU" sz="2800" dirty="0" smtClean="0"/>
              <a:t>Лучше видит только тот ,</a:t>
            </a:r>
          </a:p>
          <a:p>
            <a:pPr>
              <a:buNone/>
            </a:pPr>
            <a:r>
              <a:rPr lang="ru-RU" sz="2800" dirty="0" smtClean="0"/>
              <a:t>Кто жует морковь сырую</a:t>
            </a:r>
          </a:p>
          <a:p>
            <a:pPr>
              <a:buNone/>
            </a:pPr>
            <a:r>
              <a:rPr lang="ru-RU" sz="2800" dirty="0" smtClean="0"/>
              <a:t>Или пьёт морковный сок.</a:t>
            </a:r>
            <a:endParaRPr lang="ru-RU" sz="2800" dirty="0"/>
          </a:p>
        </p:txBody>
      </p:sp>
      <p:pic>
        <p:nvPicPr>
          <p:cNvPr id="4098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528392" cy="35283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78904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вы хотите хорошо расти, хорошо видеть и иметь крепкие зубы, вам нужен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Витамин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05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20688"/>
            <a:ext cx="3456384" cy="2016224"/>
          </a:xfrm>
        </p:spPr>
      </p:pic>
      <p:pic>
        <p:nvPicPr>
          <p:cNvPr id="3074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3672408" cy="2088232"/>
          </a:xfrm>
          <a:prstGeom prst="rect">
            <a:avLst/>
          </a:prstGeom>
          <a:noFill/>
        </p:spPr>
      </p:pic>
      <p:pic>
        <p:nvPicPr>
          <p:cNvPr id="7" name="Picture 13" descr="2-prodam-semena-ovoschej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1740442" cy="1807840"/>
          </a:xfrm>
          <a:prstGeom prst="rect">
            <a:avLst/>
          </a:prstGeom>
          <a:noFill/>
        </p:spPr>
      </p:pic>
      <p:pic>
        <p:nvPicPr>
          <p:cNvPr id="8" name="Picture 21" descr="d14a2a1610caed6a456b4c741432f2fc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852936"/>
            <a:ext cx="1800200" cy="1800200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212976"/>
            <a:ext cx="2209435" cy="1368508"/>
          </a:xfrm>
          <a:prstGeom prst="rect">
            <a:avLst/>
          </a:prstGeom>
        </p:spPr>
      </p:pic>
      <p:pic>
        <p:nvPicPr>
          <p:cNvPr id="2" name="Picture 2" descr="C:\Users\user\Desktop\Самообразование\1573638663_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4510"/>
            <a:ext cx="2111356" cy="140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2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4752528" cy="237626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Очень важно спозаранку </a:t>
            </a:r>
          </a:p>
          <a:p>
            <a:pPr>
              <a:buNone/>
            </a:pPr>
            <a:r>
              <a:rPr lang="ru-RU" sz="2800" dirty="0" smtClean="0"/>
              <a:t>Есть за завтраком овсянку.</a:t>
            </a:r>
          </a:p>
          <a:p>
            <a:pPr>
              <a:buNone/>
            </a:pPr>
            <a:r>
              <a:rPr lang="ru-RU" sz="2800" dirty="0" smtClean="0"/>
              <a:t>Чёрный хлеб полезен нам.</a:t>
            </a:r>
          </a:p>
          <a:p>
            <a:pPr>
              <a:buNone/>
            </a:pPr>
            <a:r>
              <a:rPr lang="ru-RU" sz="2800" dirty="0" smtClean="0"/>
              <a:t>И не только по утрам.</a:t>
            </a:r>
            <a:endParaRPr lang="ru-RU" sz="2800" dirty="0"/>
          </a:p>
        </p:txBody>
      </p:sp>
      <p:pic>
        <p:nvPicPr>
          <p:cNvPr id="205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456384" cy="24696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50100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вы хотите быть сильными, иметь хороший аппетит и не хотите огорчаться по пустякам, вам нужен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Витамин 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94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97832" cy="2113647"/>
          </a:xfrm>
          <a:prstGeom prst="rect">
            <a:avLst/>
          </a:prstGeom>
          <a:noFill/>
        </p:spPr>
      </p:pic>
      <p:pic>
        <p:nvPicPr>
          <p:cNvPr id="6148" name="Picture 4" descr="C:\Users\Андрей\Desktop\9f261343bb323650e9e699b9bb5ff70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48680"/>
            <a:ext cx="2592288" cy="1748315"/>
          </a:xfrm>
          <a:prstGeom prst="rect">
            <a:avLst/>
          </a:prstGeom>
          <a:noFill/>
        </p:spPr>
      </p:pic>
      <p:pic>
        <p:nvPicPr>
          <p:cNvPr id="5" name="Picture 4" descr="i?id=502674141-64-72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2095500" cy="1584325"/>
          </a:xfrm>
          <a:prstGeom prst="rect">
            <a:avLst/>
          </a:prstGeom>
          <a:noFill/>
        </p:spPr>
      </p:pic>
      <p:pic>
        <p:nvPicPr>
          <p:cNvPr id="6" name="Picture 10" descr="56584218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505075" cy="1800225"/>
          </a:xfrm>
          <a:prstGeom prst="rect">
            <a:avLst/>
          </a:prstGeom>
          <a:noFill/>
        </p:spPr>
      </p:pic>
      <p:pic>
        <p:nvPicPr>
          <p:cNvPr id="8" name="Picture 17" descr="%D0%9A%D0%B0%D1%80%D1%82%D0%BE%D1%84%D0%B5%D0%BB%D1%8C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564904"/>
            <a:ext cx="2228850" cy="2228850"/>
          </a:xfrm>
          <a:prstGeom prst="rect">
            <a:avLst/>
          </a:prstGeom>
          <a:noFill/>
        </p:spPr>
      </p:pic>
      <p:pic>
        <p:nvPicPr>
          <p:cNvPr id="9" name="Picture 19" descr="i?id=478430424-43-72&amp;n=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2492896"/>
            <a:ext cx="2438400" cy="1820863"/>
          </a:xfrm>
          <a:prstGeom prst="rect">
            <a:avLst/>
          </a:prstGeom>
          <a:noFill/>
        </p:spPr>
      </p:pic>
      <p:pic>
        <p:nvPicPr>
          <p:cNvPr id="7" name="Picture 12" descr="i?id=75026841-00-72&amp;n=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3573016"/>
            <a:ext cx="1276350" cy="1238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82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824536" cy="459797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От простуды и ангины </a:t>
            </a:r>
          </a:p>
          <a:p>
            <a:pPr>
              <a:buNone/>
            </a:pPr>
            <a:r>
              <a:rPr lang="ru-RU" sz="2800" dirty="0" smtClean="0"/>
              <a:t>Помогают апельсины.</a:t>
            </a:r>
          </a:p>
          <a:p>
            <a:pPr>
              <a:buNone/>
            </a:pPr>
            <a:r>
              <a:rPr lang="ru-RU" sz="2800" dirty="0" smtClean="0"/>
              <a:t>Ну а лучше есть лимон,</a:t>
            </a:r>
          </a:p>
          <a:p>
            <a:pPr>
              <a:buNone/>
            </a:pPr>
            <a:r>
              <a:rPr lang="ru-RU" sz="2800" dirty="0" smtClean="0"/>
              <a:t>Хоть и очень кислый он.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Андрей\Desktop\food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816424" cy="2880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6450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Если вы хотите реже простужаться, быть бодрыми, быстрее выздоравливать при болезни, вам нужен 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Витамин С</a:t>
            </a:r>
            <a:endParaRPr lang="ru-RU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71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376264" cy="1728192"/>
          </a:xfrm>
          <a:prstGeom prst="rect">
            <a:avLst/>
          </a:prstGeom>
          <a:noFill/>
        </p:spPr>
      </p:pic>
      <p:pic>
        <p:nvPicPr>
          <p:cNvPr id="3079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6672"/>
            <a:ext cx="2808312" cy="1800200"/>
          </a:xfrm>
          <a:prstGeom prst="rect">
            <a:avLst/>
          </a:prstGeom>
          <a:noFill/>
        </p:spPr>
      </p:pic>
      <p:pic>
        <p:nvPicPr>
          <p:cNvPr id="12" name="Picture 18" descr="1649702-13ef2e71ed63f0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636912"/>
            <a:ext cx="2238375" cy="1657350"/>
          </a:xfrm>
          <a:prstGeom prst="rect">
            <a:avLst/>
          </a:prstGeom>
          <a:noFill/>
        </p:spPr>
      </p:pic>
      <p:pic>
        <p:nvPicPr>
          <p:cNvPr id="2051" name="Picture 3" descr="C:\Users\user\Desktop\Самообразование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Самообразование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3574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Самообразование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4713" y="27098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Самообразование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838" y="25098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Самообразование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7113" y="28622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Самообразование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453" y="281940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Самообразование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638" y="2996952"/>
            <a:ext cx="2143125" cy="196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user\Desktop\Самообразование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513" y="30146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user\Desktop\Самообразование\kiv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4088" y="2557463"/>
            <a:ext cx="2498352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user\Desktop\Самообразование\2896-ed4_wide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502" y="496035"/>
            <a:ext cx="2738630" cy="204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84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</a:t>
            </a:r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5482952" cy="254888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Рыбий жир всего полезней,</a:t>
            </a:r>
          </a:p>
          <a:p>
            <a:pPr>
              <a:buNone/>
            </a:pPr>
            <a:r>
              <a:rPr lang="ru-RU" sz="2800" dirty="0" smtClean="0"/>
              <a:t>Хоть противный - надо пить .</a:t>
            </a:r>
          </a:p>
          <a:p>
            <a:pPr>
              <a:buNone/>
            </a:pPr>
            <a:r>
              <a:rPr lang="ru-RU" sz="2800" dirty="0" smtClean="0"/>
              <a:t>Он спасает от болезней </a:t>
            </a:r>
          </a:p>
          <a:p>
            <a:pPr>
              <a:buNone/>
            </a:pPr>
            <a:r>
              <a:rPr lang="ru-RU" sz="2800" dirty="0" smtClean="0"/>
              <a:t>Без болезней - лучше жить.</a:t>
            </a:r>
            <a:endParaRPr lang="ru-RU" sz="2800" dirty="0"/>
          </a:p>
        </p:txBody>
      </p:sp>
      <p:pic>
        <p:nvPicPr>
          <p:cNvPr id="1026" name="Picture 2" descr="C:\Users\Андрей\Desktop\8702920b6db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880320" cy="31931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57301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Если ты хочешь иметь крепкие кости, хорошую кожу, красивые зубы, тебе нужен 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Витамин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D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96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528</Words>
  <Application>Microsoft Office PowerPoint</Application>
  <PresentationFormat>Экран (4:3)</PresentationFormat>
  <Paragraphs>87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Diseño predeterminado</vt:lpstr>
      <vt:lpstr>1_Diseño predeterminado</vt:lpstr>
      <vt:lpstr>Разговор о правильном питании</vt:lpstr>
      <vt:lpstr>Презентация PowerPoint</vt:lpstr>
      <vt:lpstr>Витамин А</vt:lpstr>
      <vt:lpstr>Презентация PowerPoint</vt:lpstr>
      <vt:lpstr>Витамин В</vt:lpstr>
      <vt:lpstr>Презентация PowerPoint</vt:lpstr>
      <vt:lpstr>Витамин С</vt:lpstr>
      <vt:lpstr>Презентация PowerPoint</vt:lpstr>
      <vt:lpstr>Витамин 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 и назови полезные продукты ↓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 о правильном питании</dc:title>
  <dc:creator>user</dc:creator>
  <cp:lastModifiedBy>user</cp:lastModifiedBy>
  <cp:revision>12</cp:revision>
  <dcterms:created xsi:type="dcterms:W3CDTF">2020-04-22T18:26:43Z</dcterms:created>
  <dcterms:modified xsi:type="dcterms:W3CDTF">2020-05-21T15:10:44Z</dcterms:modified>
</cp:coreProperties>
</file>