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56" r:id="rId4"/>
    <p:sldId id="259" r:id="rId5"/>
    <p:sldId id="257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FE3B59-9735-4075-B1BE-B5C501C0D9C8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B56CFE-8326-4EA9-9945-74558F9A358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Правила безопасного поведения во время летних каникул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1-kuplyu-nebolshoj-d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500166" y="5143512"/>
            <a:ext cx="226307" cy="197729"/>
          </a:xfrm>
          <a:prstGeom prst="rect">
            <a:avLst/>
          </a:prstGeom>
        </p:spPr>
      </p:pic>
      <p:pic>
        <p:nvPicPr>
          <p:cNvPr id="7" name="Рисунок 6" descr="Romashk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4514396"/>
            <a:ext cx="1357322" cy="1291647"/>
          </a:xfrm>
          <a:prstGeom prst="rect">
            <a:avLst/>
          </a:prstGeom>
        </p:spPr>
      </p:pic>
      <p:pic>
        <p:nvPicPr>
          <p:cNvPr id="8" name="Рисунок 7" descr="Romashk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4857760"/>
            <a:ext cx="1511811" cy="1438659"/>
          </a:xfrm>
          <a:prstGeom prst="rect">
            <a:avLst/>
          </a:prstGeom>
        </p:spPr>
      </p:pic>
      <p:pic>
        <p:nvPicPr>
          <p:cNvPr id="9" name="Рисунок 8" descr="Romashk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768" y="3571876"/>
            <a:ext cx="1251486" cy="1190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амятка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5727"/>
            <a:ext cx="9144000" cy="6463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_image_5167682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917066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0"/>
            <a:ext cx="4786346" cy="68388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СОБЛЮДАЙТЕ ПРАВИЛА!</a:t>
            </a:r>
            <a:br>
              <a:rPr lang="ru-RU" dirty="0" smtClean="0"/>
            </a:br>
            <a:r>
              <a:rPr lang="ru-RU" dirty="0" smtClean="0"/>
              <a:t>ХОРОШИХ КАНИКУЛ!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</TotalTime>
  <Words>10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Правила безопасного поведения во время летних каникул</vt:lpstr>
      <vt:lpstr>Слайд 2</vt:lpstr>
      <vt:lpstr>Слайд 3</vt:lpstr>
      <vt:lpstr>Слайд 4</vt:lpstr>
      <vt:lpstr>Слайд 5</vt:lpstr>
      <vt:lpstr>СОБЛЮДАЙТЕ ПРАВИЛА! ХОРОШИХ КАНИКУЛ!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безопасного поведения во время летних каникул</dc:title>
  <dc:creator>user</dc:creator>
  <cp:lastModifiedBy>user</cp:lastModifiedBy>
  <cp:revision>2</cp:revision>
  <dcterms:created xsi:type="dcterms:W3CDTF">2020-05-21T06:39:55Z</dcterms:created>
  <dcterms:modified xsi:type="dcterms:W3CDTF">2020-05-21T06:50:47Z</dcterms:modified>
</cp:coreProperties>
</file>