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9" r:id="rId5"/>
    <p:sldId id="261" r:id="rId6"/>
    <p:sldId id="262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78399"/>
    <a:srgbClr val="99FF66"/>
    <a:srgbClr val="357B4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130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64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64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71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0676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437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23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99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28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488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453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63AC-BD65-444E-A8CC-60B082E5CEE3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C66EF-FC74-410C-A9DB-FA07BAEE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288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02420" y="2161309"/>
            <a:ext cx="6693979" cy="35536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3272" y="1047606"/>
            <a:ext cx="9144000" cy="111370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158 города Тюмени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образовательная среда 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и семьи»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82982" y="2743200"/>
            <a:ext cx="9060872" cy="3823855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Воспитатель: </a:t>
            </a:r>
            <a:r>
              <a:rPr lang="ru-RU" dirty="0" err="1" smtClean="0"/>
              <a:t>Худойбердиева</a:t>
            </a:r>
            <a:r>
              <a:rPr lang="ru-RU" dirty="0" smtClean="0"/>
              <a:t> </a:t>
            </a:r>
            <a:r>
              <a:rPr lang="ru-RU" dirty="0" err="1" smtClean="0"/>
              <a:t>Гульнара</a:t>
            </a:r>
            <a:r>
              <a:rPr lang="ru-RU" dirty="0" smtClean="0"/>
              <a:t> </a:t>
            </a:r>
            <a:r>
              <a:rPr lang="ru-RU" smtClean="0"/>
              <a:t>Жалаушевна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570589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3061" y="110836"/>
            <a:ext cx="7154285" cy="1323109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«Маски вместе смастерим, в уголок наш поместим»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847" y="1530928"/>
            <a:ext cx="4922983" cy="36922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89170" y="5320146"/>
            <a:ext cx="10018726" cy="645824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Ребята с удовольствие изготавливают атрибуты для театра: маски , театр на конусе и т.д. Маски-шапочки мы используем на музыкальных занятиях, в подвижных играх, в постановке спектакля, на праздниках и развлечениях, а так же в самостоятельной деятельности детей.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70" y="1530927"/>
            <a:ext cx="3809108" cy="36922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04822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920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«Жить с театром интересно,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Он весьма для нас полезный.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Будем мы в театр играть – 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Мир с любовью узнавать!»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0" y="2656491"/>
            <a:ext cx="5805054" cy="34440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6456217" y="2656491"/>
            <a:ext cx="5311713" cy="34337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48597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Театральный уголок 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группы «Озорники»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019" y="2397450"/>
            <a:ext cx="4352925" cy="32646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906296" y="1863118"/>
            <a:ext cx="67596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Театрализованная </a:t>
            </a:r>
            <a:r>
              <a:rPr lang="ru-RU" sz="2400" dirty="0"/>
              <a:t>деятельность </a:t>
            </a:r>
            <a:r>
              <a:rPr lang="ru-RU" sz="2400" dirty="0" smtClean="0"/>
              <a:t>– </a:t>
            </a:r>
            <a:r>
              <a:rPr lang="ru-RU" sz="2400" dirty="0"/>
              <a:t>это прекрасная возможность раскрытия творческого потенциала ребенка, </a:t>
            </a:r>
            <a:r>
              <a:rPr lang="ru-RU" sz="2400" dirty="0" smtClean="0"/>
              <a:t>воспитания творческой личности.</a:t>
            </a:r>
          </a:p>
          <a:p>
            <a:r>
              <a:rPr lang="ru-RU" sz="2400" dirty="0" smtClean="0"/>
              <a:t>В нашей группе </a:t>
            </a:r>
            <a:r>
              <a:rPr lang="ru-RU" sz="2400" dirty="0"/>
              <a:t>р</a:t>
            </a:r>
            <a:r>
              <a:rPr lang="ru-RU" sz="2400" dirty="0" smtClean="0"/>
              <a:t>уками воспитателей, родителей и детей  создана предметно-пространственная  среда, оборудованы </a:t>
            </a:r>
            <a:r>
              <a:rPr lang="ru-RU" sz="2400" dirty="0"/>
              <a:t>театральные </a:t>
            </a:r>
            <a:r>
              <a:rPr lang="ru-RU" sz="2400" dirty="0" smtClean="0"/>
              <a:t>уголки, согласно требованиям ФГОС.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088163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«Я магнитики люблю, 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в сказку поиграть спешу»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12946" y="2383526"/>
            <a:ext cx="4671162" cy="35067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758124" y="3866547"/>
            <a:ext cx="4488697" cy="260591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322168" y="1801301"/>
            <a:ext cx="6242414" cy="2306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Особой популярностью у детей пользуется магнитный театр.                   Дети с большим удовольствием рассказывают известные сказки, используя магнитные персонажи, а также охотно придумывают новые сюжеты сказок.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28310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584" y="0"/>
            <a:ext cx="4925995" cy="11766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5128" y="1176630"/>
            <a:ext cx="59158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+mj-ea"/>
                <a:cs typeface="Times New Roman" panose="02020603050405020304" pitchFamily="18" charset="0"/>
              </a:rPr>
              <a:t>Где-то</a:t>
            </a:r>
            <a:r>
              <a:rPr lang="ru-RU" sz="2400" dirty="0">
                <a:ea typeface="+mj-ea"/>
                <a:cs typeface="+mj-cs"/>
              </a:rPr>
              <a:t> тихо бродят тени, </a:t>
            </a:r>
            <a:endParaRPr lang="ru-RU" sz="2400" dirty="0" smtClean="0">
              <a:ea typeface="+mj-ea"/>
              <a:cs typeface="+mj-cs"/>
            </a:endParaRPr>
          </a:p>
          <a:p>
            <a:r>
              <a:rPr lang="ru-RU" sz="2400" dirty="0" smtClean="0">
                <a:ea typeface="+mj-ea"/>
                <a:cs typeface="+mj-cs"/>
              </a:rPr>
              <a:t>Ты </a:t>
            </a:r>
            <a:r>
              <a:rPr lang="ru-RU" sz="2400" dirty="0">
                <a:ea typeface="+mj-ea"/>
                <a:cs typeface="+mj-cs"/>
              </a:rPr>
              <a:t>смотри скорей на сцену:</a:t>
            </a:r>
            <a:br>
              <a:rPr lang="ru-RU" sz="2400" dirty="0">
                <a:ea typeface="+mj-ea"/>
                <a:cs typeface="+mj-cs"/>
              </a:rPr>
            </a:br>
            <a:r>
              <a:rPr lang="ru-RU" sz="2400" dirty="0">
                <a:ea typeface="+mj-ea"/>
                <a:cs typeface="+mj-cs"/>
              </a:rPr>
              <a:t>Мы от лампы свет включили –</a:t>
            </a:r>
            <a:br>
              <a:rPr lang="ru-RU" sz="2400" dirty="0">
                <a:ea typeface="+mj-ea"/>
                <a:cs typeface="+mj-cs"/>
              </a:rPr>
            </a:br>
            <a:r>
              <a:rPr lang="ru-RU" sz="2400" dirty="0">
                <a:ea typeface="+mj-ea"/>
                <a:cs typeface="+mj-cs"/>
              </a:rPr>
              <a:t>И героев получили.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5128" y="2746290"/>
            <a:ext cx="4310246" cy="34628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04822" y="1027069"/>
            <a:ext cx="4468755" cy="3450635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604821" y="4627264"/>
            <a:ext cx="4658923" cy="158185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Теневой театр изготовлен педагогом совместно с детьми. Процесс изготовления фигур вызвал интерес к театрализации.</a:t>
            </a: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878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381" y="-1128008"/>
            <a:ext cx="7841673" cy="251698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«Театр на палочках покажем,</a:t>
            </a:r>
            <a:br>
              <a:rPr lang="ru-RU" sz="4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Теремок мы вам расскажем»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208083" y="1692107"/>
            <a:ext cx="2821782" cy="25686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2218" y="4563935"/>
            <a:ext cx="9573491" cy="151792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Театр на палочках  прост как в использовании, так и в изготовлении. Играть в таком театре очень легко, а самое главное интересно. Дети сами выбирают своего «актёра» и начинают спектакль.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962372" y="1565565"/>
            <a:ext cx="2513733" cy="282178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161207" y="1565564"/>
            <a:ext cx="3488316" cy="282178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94947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4919" y="0"/>
            <a:ext cx="6891048" cy="1600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«Гуси-лебеди мы знаем, вместе весело играем»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343" y="1661084"/>
            <a:ext cx="4012479" cy="300935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00006" y="5015344"/>
            <a:ext cx="8996939" cy="1483231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Настольный театр – интересный, понятный и доступный для детей. Поэтому даже робкие, неуверенные в себе дети стали принимать в них участие.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39788" y="1738746"/>
            <a:ext cx="4890655" cy="28540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953674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4" y="-180109"/>
            <a:ext cx="11817927" cy="1600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«Мамы из фетра пальчиковый театр сшили, сказкой яркой удивили»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930" y="1420091"/>
            <a:ext cx="4400549" cy="33004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70709" y="4847519"/>
            <a:ext cx="9864436" cy="1021469"/>
          </a:xfrm>
        </p:spPr>
        <p:txBody>
          <a:bodyPr>
            <a:noAutofit/>
          </a:bodyPr>
          <a:lstStyle/>
          <a:p>
            <a:r>
              <a:rPr lang="ru-RU" sz="2400" dirty="0" smtClean="0"/>
              <a:t>С помощью пальчикового театра , в </a:t>
            </a:r>
            <a:r>
              <a:rPr lang="ru-RU" sz="2400" dirty="0"/>
              <a:t>процессе перемещения персонажей по сцене </a:t>
            </a:r>
            <a:r>
              <a:rPr lang="ru-RU" sz="2400" dirty="0" smtClean="0"/>
              <a:t>у детей лучше развивается </a:t>
            </a:r>
            <a:r>
              <a:rPr lang="ru-RU" sz="2400" dirty="0"/>
              <a:t>пространственное мышление </a:t>
            </a:r>
            <a:r>
              <a:rPr lang="ru-RU" sz="2400" dirty="0" smtClean="0"/>
              <a:t>. Дети  в игровой  форме закрепляют  такие </a:t>
            </a:r>
            <a:r>
              <a:rPr lang="ru-RU" sz="2400" dirty="0"/>
              <a:t>важные понятия как «лево» и «право», </a:t>
            </a:r>
            <a:r>
              <a:rPr lang="ru-RU" sz="2400" dirty="0" smtClean="0"/>
              <a:t>«вниз» </a:t>
            </a:r>
            <a:r>
              <a:rPr lang="ru-RU" sz="2400" dirty="0"/>
              <a:t>и </a:t>
            </a:r>
            <a:r>
              <a:rPr lang="ru-RU" sz="2400" dirty="0" smtClean="0"/>
              <a:t>«верх», «предыдущий» </a:t>
            </a:r>
            <a:r>
              <a:rPr lang="ru-RU" sz="2400" dirty="0"/>
              <a:t>и </a:t>
            </a:r>
            <a:r>
              <a:rPr lang="ru-RU" sz="2400" dirty="0" smtClean="0"/>
              <a:t>«следующий» и т.д.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55594" y="1420091"/>
            <a:ext cx="4352707" cy="34274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185881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932" y="-266249"/>
            <a:ext cx="7278073" cy="1600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«Очень нравится играть, театр на фартуке создавать»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57846" y="1737669"/>
            <a:ext cx="3496513" cy="26890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1628" y="4938556"/>
            <a:ext cx="9267827" cy="140035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Театр на фартуке изготовлен педагогом совместно с родителями. Данный вид театра </a:t>
            </a:r>
            <a:r>
              <a:rPr lang="ru-RU" sz="2400" dirty="0"/>
              <a:t>вызывает у детей интерес к постановке, понимание </a:t>
            </a:r>
            <a:r>
              <a:rPr lang="ru-RU" sz="2400" dirty="0" smtClean="0"/>
              <a:t>сюжета.  Дети создают сюжеты сказок, придумывают свои. Мы часто играем в такие игры как «Кто лишний?», «Что перепутали?»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39942" y="1618010"/>
            <a:ext cx="3498350" cy="29302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67779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0638" y="277091"/>
            <a:ext cx="8872248" cy="108758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«Вот на ручках би-ба-</a:t>
            </a:r>
            <a:r>
              <a:rPr lang="ru-RU" sz="4400" b="1" dirty="0" err="1" smtClean="0">
                <a:solidFill>
                  <a:srgbClr val="002060"/>
                </a:solidFill>
                <a:latin typeface="+mn-lt"/>
              </a:rPr>
              <a:t>бо</a:t>
            </a: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Просто чудо, комильфо!»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10" y="1548352"/>
            <a:ext cx="4220294" cy="31760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74618" y="5057121"/>
            <a:ext cx="9531927" cy="123284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Детям очень нравится надевать </a:t>
            </a:r>
            <a:r>
              <a:rPr lang="ru-RU" sz="2400" dirty="0"/>
              <a:t>на </a:t>
            </a:r>
            <a:r>
              <a:rPr lang="ru-RU" sz="2400" dirty="0" smtClean="0"/>
              <a:t>ручку куклу и она начинает оживать </a:t>
            </a:r>
            <a:r>
              <a:rPr lang="ru-RU" sz="2400" dirty="0"/>
              <a:t>в его руках. </a:t>
            </a:r>
            <a:r>
              <a:rPr lang="ru-RU" sz="2400" dirty="0" smtClean="0"/>
              <a:t>Дети отождествля</a:t>
            </a:r>
            <a:r>
              <a:rPr lang="ru-RU" sz="2400" dirty="0"/>
              <a:t>ю</a:t>
            </a:r>
            <a:r>
              <a:rPr lang="ru-RU" sz="2400" dirty="0" smtClean="0"/>
              <a:t>т </a:t>
            </a:r>
            <a:r>
              <a:rPr lang="ru-RU" sz="2400" dirty="0"/>
              <a:t>себя с персонажами, как правило,  сказочными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34" y="1548352"/>
            <a:ext cx="4433455" cy="33250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1697532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394</Words>
  <Application>Microsoft Office PowerPoint</Application>
  <PresentationFormat>Произвольный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автономное дошкольное образовательное учреждение детский сад № 158 города Тюмени  «Современная образовательная среда  детского сада и семьи» </vt:lpstr>
      <vt:lpstr> Театральный уголок  группы «Озорники»</vt:lpstr>
      <vt:lpstr>«Я магнитики люблю,  в сказку поиграть спешу»</vt:lpstr>
      <vt:lpstr>Теневой театр изготовлен педагогом совместно с детьми. Процесс изготовления фигур вызвал интерес к театрализации.</vt:lpstr>
      <vt:lpstr>«Театр на палочках покажем, Теремок мы вам расскажем»</vt:lpstr>
      <vt:lpstr>«Гуси-лебеди мы знаем, вместе весело играем»</vt:lpstr>
      <vt:lpstr>«Мамы из фетра пальчиковый театр сшили, сказкой яркой удивили»</vt:lpstr>
      <vt:lpstr>«Очень нравится играть, театр на фартуке создавать»</vt:lpstr>
      <vt:lpstr>«Вот на ручках би-ба-бо Просто чудо, комильфо!»</vt:lpstr>
      <vt:lpstr>«Маски вместе смастерим, в уголок наш поместим»</vt:lpstr>
      <vt:lpstr>«Жить с театром интересно, Он весьма для нас полезный. Будем мы в театр играть –  Мир с любовью узнавать!»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158 города Тюмени</dc:title>
  <dc:creator>user</dc:creator>
  <cp:lastModifiedBy>Дом</cp:lastModifiedBy>
  <cp:revision>32</cp:revision>
  <dcterms:created xsi:type="dcterms:W3CDTF">2019-11-11T10:23:45Z</dcterms:created>
  <dcterms:modified xsi:type="dcterms:W3CDTF">2020-05-21T11:40:56Z</dcterms:modified>
</cp:coreProperties>
</file>