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74" r:id="rId4"/>
    <p:sldId id="265" r:id="rId5"/>
    <p:sldId id="272" r:id="rId6"/>
    <p:sldId id="275" r:id="rId7"/>
    <p:sldId id="273" r:id="rId8"/>
    <p:sldId id="267" r:id="rId9"/>
    <p:sldId id="259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11C2-05D2-4B6E-BBC7-A917B1380448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6D9C4-FCC4-4C6D-9914-5F8879652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11C2-05D2-4B6E-BBC7-A917B1380448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6D9C4-FCC4-4C6D-9914-5F8879652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11C2-05D2-4B6E-BBC7-A917B1380448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6D9C4-FCC4-4C6D-9914-5F8879652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11C2-05D2-4B6E-BBC7-A917B1380448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6D9C4-FCC4-4C6D-9914-5F8879652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11C2-05D2-4B6E-BBC7-A917B1380448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6D9C4-FCC4-4C6D-9914-5F8879652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11C2-05D2-4B6E-BBC7-A917B1380448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6D9C4-FCC4-4C6D-9914-5F8879652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11C2-05D2-4B6E-BBC7-A917B1380448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6D9C4-FCC4-4C6D-9914-5F8879652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11C2-05D2-4B6E-BBC7-A917B1380448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6D9C4-FCC4-4C6D-9914-5F8879652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11C2-05D2-4B6E-BBC7-A917B1380448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6D9C4-FCC4-4C6D-9914-5F8879652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11C2-05D2-4B6E-BBC7-A917B1380448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6D9C4-FCC4-4C6D-9914-5F8879652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11C2-05D2-4B6E-BBC7-A917B1380448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6D9C4-FCC4-4C6D-9914-5F8879652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B11C2-05D2-4B6E-BBC7-A917B1380448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6D9C4-FCC4-4C6D-9914-5F8879652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1-004-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47"/>
            <a:ext cx="9144000" cy="6853105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9293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      </a:t>
            </a:r>
            <a: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МБДОУ </a:t>
            </a:r>
            <a:r>
              <a:rPr lang="ru-RU" sz="26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Краснокаменский</a:t>
            </a:r>
            <a: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детский сад №5  </a:t>
            </a:r>
          </a:p>
          <a:p>
            <a:pPr>
              <a:buNone/>
            </a:pPr>
            <a: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«Капелька» комбинированного вида                            </a:t>
            </a:r>
          </a:p>
          <a:p>
            <a:pPr>
              <a:buNone/>
            </a:pP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24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как инновационная технология            </a:t>
            </a:r>
          </a:p>
          <a:p>
            <a:pPr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дошкольного обучения. </a:t>
            </a:r>
          </a:p>
          <a:p>
            <a:pPr>
              <a:buNone/>
            </a:pP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Воспитатели: </a:t>
            </a:r>
            <a:r>
              <a:rPr lang="ru-RU" sz="24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Окладникова.Е.П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</a:t>
            </a:r>
            <a:r>
              <a:rPr lang="ru-RU" sz="24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Лобанова.С.А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     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0001-004-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47"/>
            <a:ext cx="9144000" cy="685310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8858280" cy="2071678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Проводя работу с  </a:t>
            </a:r>
            <a:r>
              <a:rPr lang="ru-RU" sz="20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лэпбуками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можно отметить следующие плюсы:</a:t>
            </a:r>
            <a:b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-воспитатель включается в деятельность наравне с детьми;</a:t>
            </a:r>
            <a:b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-дети без принуждения присоединяются к работе с </a:t>
            </a:r>
            <a:r>
              <a:rPr lang="ru-RU" sz="20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лэпбуком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во время деятельности дети свободно общаются и перемещаются;</a:t>
            </a:r>
            <a:b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каждый ребёнок занимается в своём темпе.</a:t>
            </a:r>
            <a:r>
              <a:rPr lang="ru-RU" sz="2000" dirty="0" smtClean="0">
                <a:solidFill>
                  <a:srgbClr val="7030A0"/>
                </a:solidFill>
              </a:rPr>
              <a:t/>
            </a:r>
            <a:br>
              <a:rPr lang="ru-RU" sz="2000" dirty="0" smtClean="0">
                <a:solidFill>
                  <a:srgbClr val="7030A0"/>
                </a:solidFill>
              </a:rPr>
            </a:b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2056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428860" y="2071678"/>
            <a:ext cx="4643470" cy="3402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01-004-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47"/>
            <a:ext cx="9144000" cy="6853105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-285776"/>
            <a:ext cx="8572560" cy="314327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— это не просто метод, помогающий закрепить и отработать полученные знания, это полет фантазии, который может дать непредсказуемые результаты, это исследование, которые однажды начавшись, будут продолжаться всю жизнь,  будут расти и увеличиваться. Задача педагога лишь придавать детям уверенности в своих силах и правильно мотивировать на открытие новых горизонтов.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9" y="2285993"/>
            <a:ext cx="4357718" cy="3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01-004-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47"/>
            <a:ext cx="9144000" cy="685310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Желаем успехов!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1285860"/>
            <a:ext cx="5303325" cy="3977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0001-004-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47"/>
            <a:ext cx="9144000" cy="6853105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00562" y="785794"/>
            <a:ext cx="4186238" cy="534036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lap –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колени, </a:t>
            </a:r>
            <a:r>
              <a:rPr lang="en-US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book –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книга</a:t>
            </a:r>
            <a:r>
              <a:rPr lang="en-US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это интерактивная , тематическая папка или коллекция маленьких книжек с кармашками и окошечками с заданиями , которую ребёнок может 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положить на колени   и посмотреть всё её содержимое.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785794"/>
            <a:ext cx="3619525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0001-004-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95"/>
            <a:ext cx="9144000" cy="6853105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85786" y="1357298"/>
            <a:ext cx="7872410" cy="85725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Почему технология </a:t>
            </a:r>
            <a:r>
              <a:rPr lang="ru-RU" sz="24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актуальна в наше время?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642910" y="2285992"/>
            <a:ext cx="3852890" cy="38401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1. Отвечает требованиям     </a:t>
            </a:r>
          </a:p>
          <a:p>
            <a:pPr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ФГОС  ДО                     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3438" y="1857364"/>
            <a:ext cx="4214842" cy="27146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2.  Отвечает направлениям                партнёрской деятельности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0001-004-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47"/>
            <a:ext cx="9144000" cy="6853105"/>
          </a:xfrm>
          <a:prstGeom prst="rect">
            <a:avLst/>
          </a:prstGeom>
        </p:spPr>
      </p:pic>
      <p:sp>
        <p:nvSpPr>
          <p:cNvPr id="8" name="Заголовок 4"/>
          <p:cNvSpPr>
            <a:spLocks noGrp="1"/>
          </p:cNvSpPr>
          <p:nvPr>
            <p:ph idx="1"/>
          </p:nvPr>
        </p:nvSpPr>
        <p:spPr>
          <a:xfrm>
            <a:off x="1000100" y="642918"/>
            <a:ext cx="7686700" cy="54832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развитие познавательной активности и интеллекта детей в процессе создания </a:t>
            </a:r>
            <a:r>
              <a:rPr lang="ru-RU" sz="24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путем внедрения инновационных педагогических технологий в образовательный процесс.</a:t>
            </a:r>
          </a:p>
          <a:p>
            <a:pPr>
              <a:buNone/>
            </a:pPr>
            <a:r>
              <a:rPr lang="ru-RU" sz="24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уровня интеллектуального развития, формирование у детей познавательных интересов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Сенсорное развитие детей.</a:t>
            </a:r>
          </a:p>
          <a:p>
            <a:pPr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целостной картины мира и расширение кругозора детей.</a:t>
            </a:r>
          </a:p>
          <a:p>
            <a:pPr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Обогатить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активизировать словарь детей.</a:t>
            </a:r>
          </a:p>
          <a:p>
            <a:pPr>
              <a:buNone/>
            </a:pP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1-004-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47"/>
            <a:ext cx="9144000" cy="6853105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000108"/>
            <a:ext cx="7972452" cy="51260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вид совместной деятельности взрослого и ребёнка. </a:t>
            </a:r>
          </a:p>
          <a:p>
            <a:pPr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 Создание </a:t>
            </a:r>
            <a:r>
              <a:rPr lang="ru-RU" sz="24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это эффективное средство для привлечения родителей к сотрудничеству.</a:t>
            </a:r>
          </a:p>
          <a:p>
            <a:pPr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Родители обеспечивают поддержку: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Организационную (экскурсии, походы)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Техническую(фото, видео)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Информационную(сбор информации для </a:t>
            </a:r>
            <a:r>
              <a:rPr lang="ru-RU" sz="24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  Мотивационную (поддерживания интереса, уверенности в успехе)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001-004-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47"/>
            <a:ext cx="9144000" cy="6853105"/>
          </a:xfrm>
          <a:prstGeom prst="rect">
            <a:avLst/>
          </a:prstGeom>
        </p:spPr>
      </p:pic>
      <p:pic>
        <p:nvPicPr>
          <p:cNvPr id="7" name="Содержимое 6" descr="ALDB0719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286116" y="3143248"/>
            <a:ext cx="3108518" cy="2500330"/>
          </a:xfrm>
        </p:spPr>
      </p:pic>
      <p:pic>
        <p:nvPicPr>
          <p:cNvPr id="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072066" y="571479"/>
            <a:ext cx="3071834" cy="2428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Рисунок 10" descr="IMG_498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57224" y="571480"/>
            <a:ext cx="3246957" cy="250033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01-004-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47"/>
            <a:ext cx="9144000" cy="6853105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357298"/>
            <a:ext cx="8229600" cy="1071570"/>
          </a:xfrm>
        </p:spPr>
        <p:txBody>
          <a:bodyPr>
            <a:noAutofit/>
          </a:bodyPr>
          <a:lstStyle/>
          <a:p>
            <a:r>
              <a:rPr lang="ru-RU" sz="24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 является новейшим способом организации образовательной деятельности с  дошкольниками. Это игра, творчество, познание и исследования нового, повторение и закрепление изученного.Все материалы </a:t>
            </a:r>
            <a:r>
              <a:rPr lang="ru-RU" sz="24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соответствуют  определённой теме  и несут в себе познавательную и развивающую функцию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643183"/>
            <a:ext cx="3810026" cy="2786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3" y="2643182"/>
            <a:ext cx="3714775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001-004-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47"/>
            <a:ext cx="9144000" cy="6853105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500198"/>
          </a:xfrm>
        </p:spPr>
        <p:txBody>
          <a:bodyPr>
            <a:noAutofit/>
          </a:bodyPr>
          <a:lstStyle/>
          <a:p>
            <a:r>
              <a:rPr lang="ru-RU" sz="24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помогает развивать познавательный интерес и творческое мышление, разнообразить  даже самую скучную  тему, научить простому способу запоминания, объединить группу детей  для увлекательного и полезного занятия.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428860" y="2000240"/>
            <a:ext cx="4643470" cy="3482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1-004-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47"/>
            <a:ext cx="9144000" cy="6853105"/>
          </a:xfrm>
          <a:prstGeom prst="rect">
            <a:avLst/>
          </a:prstGeom>
        </p:spPr>
      </p:pic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857232"/>
            <a:ext cx="4038600" cy="5268931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Значение </a:t>
            </a:r>
            <a:r>
              <a:rPr lang="ru-RU" sz="29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29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педагога:</a:t>
            </a:r>
            <a:endParaRPr lang="ru-RU" sz="29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-способствует </a:t>
            </a:r>
            <a:r>
              <a:rPr lang="ru-RU" sz="2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организации материала по изучаемой теме в рамках комплексно-тематического планирования.</a:t>
            </a:r>
          </a:p>
          <a:p>
            <a:pPr>
              <a:buNone/>
            </a:pPr>
            <a:r>
              <a:rPr lang="en-US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способствует </a:t>
            </a:r>
            <a:r>
              <a:rPr lang="ru-RU" sz="2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оформлению результатов совместной проектной деятельности.</a:t>
            </a:r>
          </a:p>
          <a:p>
            <a:pPr>
              <a:buNone/>
            </a:pPr>
            <a:r>
              <a:rPr lang="en-US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-может </a:t>
            </a:r>
            <a:r>
              <a:rPr lang="ru-RU" sz="2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быть формой представления итогов проекта или тематической </a:t>
            </a: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недели.</a:t>
            </a:r>
            <a:endParaRPr lang="en-US" sz="29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-способствует </a:t>
            </a:r>
            <a:r>
              <a:rPr lang="ru-RU" sz="29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организации индивидуальной и самостоятельной работы с детьми.</a:t>
            </a:r>
          </a:p>
          <a:p>
            <a:pPr>
              <a:buNone/>
            </a:pP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785794"/>
            <a:ext cx="4038600" cy="5340369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Значение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ребенка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способствует 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формированию самостоятельного поиска информации. </a:t>
            </a:r>
            <a:endParaRPr lang="en-US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способствует 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пониманию и запоминанию информации по изучаемой теме.</a:t>
            </a:r>
          </a:p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способствует 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повторению и закреплению материала по 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пройденной 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теме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-способствует 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овладению детьми самостоятельной связной речью и коммуникативными навыками, устанавливает партнерское взаимодействие детей с родителями, с педагогами и друг другом.</a:t>
            </a:r>
          </a:p>
          <a:p>
            <a:pPr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</TotalTime>
  <Words>405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Почему технология лэпбук актуальна в наше время?</vt:lpstr>
      <vt:lpstr>Слайд 4</vt:lpstr>
      <vt:lpstr>Слайд 5</vt:lpstr>
      <vt:lpstr>Слайд 6</vt:lpstr>
      <vt:lpstr>Лэпбук -  является новейшим способом организации образовательной деятельности с  дошкольниками. Это игра, творчество, познание и исследования нового, повторение и закрепление изученного.Все материалы лэпбука соответствуют  определённой теме  и несут в себе познавательную и развивающую функцию.  </vt:lpstr>
      <vt:lpstr>Лэпбук - помогает развивать познавательный интерес и творческое мышление, разнообразить  даже самую скучную  тему, научить простому способу запоминания, объединить группу детей  для увлекательного и полезного занятия.</vt:lpstr>
      <vt:lpstr>Слайд 9</vt:lpstr>
      <vt:lpstr>Проводя работу с  лэпбуками можно отметить следующие плюсы:      -воспитатель включается в деятельность наравне с детьми;       -дети без принуждения присоединяются к работе с лэпбуком - во время деятельности дети свободно общаются и перемещаются; каждый ребёнок занимается в своём темпе. </vt:lpstr>
      <vt:lpstr> Лэпбук — это не просто метод, помогающий закрепить и отработать полученные знания, это полет фантазии, который может дать непредсказуемые результаты, это исследование, которые однажды начавшись, будут продолжаться всю жизнь,  будут расти и увеличиваться. Задача педагога лишь придавать детям уверенности в своих силах и правильно мотивировать на открытие новых горизонтов.</vt:lpstr>
      <vt:lpstr>  Желаем успехов!</vt:lpstr>
    </vt:vector>
  </TitlesOfParts>
  <Company>USN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</dc:creator>
  <cp:lastModifiedBy>Екатерина</cp:lastModifiedBy>
  <cp:revision>61</cp:revision>
  <dcterms:created xsi:type="dcterms:W3CDTF">2020-02-10T12:34:07Z</dcterms:created>
  <dcterms:modified xsi:type="dcterms:W3CDTF">2020-03-22T08:58:40Z</dcterms:modified>
</cp:coreProperties>
</file>