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845A-81C3-4AD1-AF6B-1D226B56590B}" type="datetimeFigureOut">
              <a:rPr lang="ru-RU" smtClean="0"/>
              <a:pPr/>
              <a:t>26.04.2020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A317D-FE7E-4551-89DB-16F16C3B1A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СЕМЬЯ </a:t>
            </a:r>
            <a:r>
              <a:rPr lang="ru-RU" b="1" dirty="0" smtClean="0">
                <a:solidFill>
                  <a:srgbClr val="00B050"/>
                </a:solidFill>
              </a:rPr>
              <a:t>ГУСИНИЦ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Не торопитесь выбрасывать бытовые отходы. Есть такие, из которых можно сделать замечательную поделку. Одна из таких </a:t>
            </a:r>
            <a:r>
              <a:rPr lang="ru-RU" b="1" dirty="0" smtClean="0">
                <a:solidFill>
                  <a:schemeClr val="tx1"/>
                </a:solidFill>
              </a:rPr>
              <a:t>бумажная упаковка из под яиц.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НАЧИНАЕМ НАШЕ ЗАНЯТИЕ</a:t>
            </a:r>
            <a:endParaRPr lang="ru-RU" dirty="0"/>
          </a:p>
        </p:txBody>
      </p:sp>
      <p:pic>
        <p:nvPicPr>
          <p:cNvPr id="5" name="Рисунок 4" descr="IMG_20200426_15330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>
          <a:xfrm>
            <a:off x="1792288" y="612774"/>
            <a:ext cx="5486400" cy="43164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Для занятия нам понадобятся: бумажная упаковка из под яиц, гуашь, </a:t>
            </a:r>
            <a:r>
              <a:rPr lang="ru-RU" b="1" dirty="0" smtClean="0"/>
              <a:t>кисть,баночка</a:t>
            </a:r>
            <a:r>
              <a:rPr lang="ru-RU" b="1" dirty="0" smtClean="0"/>
              <a:t> для воды,ножницы,спички.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1</a:t>
            </a:r>
            <a:endParaRPr lang="ru-RU" dirty="0"/>
          </a:p>
        </p:txBody>
      </p:sp>
      <p:pic>
        <p:nvPicPr>
          <p:cNvPr id="5" name="Рисунок 4" descr="IMG_20200426_15390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Разрезав упаковку пополам. Приступаем к раскрашиванию.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2</a:t>
            </a:r>
            <a:endParaRPr lang="ru-RU" dirty="0"/>
          </a:p>
        </p:txBody>
      </p:sp>
      <p:pic>
        <p:nvPicPr>
          <p:cNvPr id="5" name="Рисунок 4" descr="IMG_20200426_16022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Проявите фантазию. Разукрасьте как вам хочется.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Рисуем гусенице мордочку</a:t>
            </a:r>
            <a:endParaRPr lang="ru-RU" dirty="0"/>
          </a:p>
        </p:txBody>
      </p:sp>
      <p:pic>
        <p:nvPicPr>
          <p:cNvPr id="7" name="Содержимое 6" descr="IMG_20200426_16362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Делаем усики из спичек</a:t>
            </a:r>
            <a:endParaRPr lang="ru-RU" dirty="0"/>
          </a:p>
        </p:txBody>
      </p:sp>
      <p:pic>
        <p:nvPicPr>
          <p:cNvPr id="8" name="Содержимое 7" descr="IMG_20200426_1636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Вот наша семья гусениц и готова!</a:t>
            </a:r>
            <a:endParaRPr lang="ru-RU" b="1" dirty="0"/>
          </a:p>
        </p:txBody>
      </p:sp>
      <p:pic>
        <p:nvPicPr>
          <p:cNvPr id="4" name="Содержимое 3" descr="IMG_20200426_163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СЕМЬЯ ГУСИНИЦ</vt:lpstr>
      <vt:lpstr>НАЧИНАЕМ НАШЕ ЗАНЯТИЕ</vt:lpstr>
      <vt:lpstr>ШАГ 1</vt:lpstr>
      <vt:lpstr>ШАГ 2</vt:lpstr>
      <vt:lpstr>ШАГ 3</vt:lpstr>
      <vt:lpstr>Вот наша семья гусениц и готова!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ГУСИНИЧЕК</dc:title>
  <dc:creator>Надя</dc:creator>
  <cp:lastModifiedBy>Надя</cp:lastModifiedBy>
  <cp:revision>7</cp:revision>
  <dcterms:created xsi:type="dcterms:W3CDTF">2020-04-25T19:25:44Z</dcterms:created>
  <dcterms:modified xsi:type="dcterms:W3CDTF">2020-04-25T20:26:49Z</dcterms:modified>
</cp:coreProperties>
</file>