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3" r:id="rId7"/>
    <p:sldId id="264" r:id="rId8"/>
    <p:sldId id="260" r:id="rId9"/>
    <p:sldId id="261" r:id="rId10"/>
    <p:sldId id="262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60C3-6490-4F69-9E5B-F1E821FBFA54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E1FBF-C3A7-462E-AE85-46C8920EA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60C3-6490-4F69-9E5B-F1E821FBFA54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E1FBF-C3A7-462E-AE85-46C8920EA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60C3-6490-4F69-9E5B-F1E821FBFA54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E1FBF-C3A7-462E-AE85-46C8920EA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60C3-6490-4F69-9E5B-F1E821FBFA54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E1FBF-C3A7-462E-AE85-46C8920EA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60C3-6490-4F69-9E5B-F1E821FBFA54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E1FBF-C3A7-462E-AE85-46C8920EA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60C3-6490-4F69-9E5B-F1E821FBFA54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E1FBF-C3A7-462E-AE85-46C8920EA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60C3-6490-4F69-9E5B-F1E821FBFA54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E1FBF-C3A7-462E-AE85-46C8920EA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60C3-6490-4F69-9E5B-F1E821FBFA54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E1FBF-C3A7-462E-AE85-46C8920EA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60C3-6490-4F69-9E5B-F1E821FBFA54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E1FBF-C3A7-462E-AE85-46C8920EA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60C3-6490-4F69-9E5B-F1E821FBFA54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E1FBF-C3A7-462E-AE85-46C8920EA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60C3-6490-4F69-9E5B-F1E821FBFA54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E1FBF-C3A7-462E-AE85-46C8920EA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E60C3-6490-4F69-9E5B-F1E821FBFA54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E1FBF-C3A7-462E-AE85-46C8920EA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f.ppt-online.org/files2/slide/g/GzQNgOAtmIRa6McHjFYyDZdvfqwlUPXsJb89nE/slide-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29"/>
            <a:ext cx="9144000" cy="68490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images.wallpaperscraft.ru/image/pyatna_tekstura_fon_poverhnost_50559_2560x1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39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548680"/>
            <a:ext cx="9144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Несложный- легкий, простой;</a:t>
            </a:r>
          </a:p>
          <a:p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Небольшой – маленький;</a:t>
            </a:r>
          </a:p>
          <a:p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Неправильный- ошибочный , ложный.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images.wallpaperscraft.ru/image/pyatna_tekstura_fon_poverhnost_50559_2560x1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39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images.wallpaperscraft.ru/image/pyatna_tekstura_fon_poverhnost_50559_2560x1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39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images.wallpaperscraft.ru/image/pyatna_tekstura_fon_poverhnost_50559_2560x1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39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images.wallpaperscraft.ru/image/pyatna_tekstura_fon_poverhnost_50559_2560x1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339" y="0"/>
            <a:ext cx="9168339" cy="685800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0" y="1268760"/>
            <a:ext cx="9144000" cy="4154984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algn="ctr"/>
            <a:r>
              <a:rPr lang="ru-RU" sz="88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апочка</a:t>
            </a:r>
          </a:p>
          <a:p>
            <a:pPr algn="ctr"/>
            <a:r>
              <a:rPr lang="ru-RU" sz="88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очной</a:t>
            </a:r>
          </a:p>
          <a:p>
            <a:pPr algn="ctr"/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живой</a:t>
            </a:r>
          </a:p>
          <a:p>
            <a:pPr algn="ctr"/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шило</a:t>
            </a:r>
          </a:p>
          <a:p>
            <a:pPr algn="ctr"/>
            <a:r>
              <a:rPr lang="ru-RU" sz="88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учка</a:t>
            </a:r>
          </a:p>
          <a:p>
            <a:pPr algn="ctr"/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вечный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55776" y="1988840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______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91680" y="3356992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______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4653136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_______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08104" y="1988840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_______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44208" y="3284984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______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40152" y="4653136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______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images.wallpaperscraft.ru/image/pyatna_tekstura_fon_poverhnost_50559_2560x1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39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2132856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Ночной город сверкает огнями.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3848" y="2924944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_____________________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652120" y="2996952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______________________________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652120" y="3140968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______________________________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716016" y="1628800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делает?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Соединительная линия уступом 10"/>
          <p:cNvCxnSpPr/>
          <p:nvPr/>
        </p:nvCxnSpPr>
        <p:spPr>
          <a:xfrm>
            <a:off x="4788024" y="2132856"/>
            <a:ext cx="1584176" cy="288032"/>
          </a:xfrm>
          <a:prstGeom prst="bentConnector3">
            <a:avLst>
              <a:gd name="adj1" fmla="val 100064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788024" y="2132856"/>
            <a:ext cx="0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Блок-схема: объединение 33"/>
          <p:cNvSpPr/>
          <p:nvPr/>
        </p:nvSpPr>
        <p:spPr>
          <a:xfrm>
            <a:off x="6228184" y="2348880"/>
            <a:ext cx="216024" cy="144016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images.wallpaperscraft.ru/image/pyatna_tekstura_fon_poverhnost_50559_2560x1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39" cy="6858001"/>
          </a:xfrm>
          <a:prstGeom prst="rect">
            <a:avLst/>
          </a:prstGeom>
          <a:noFill/>
        </p:spPr>
      </p:pic>
      <p:pic>
        <p:nvPicPr>
          <p:cNvPr id="5" name="Рисунок 4" descr="palto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1560" y="1196752"/>
            <a:ext cx="3456384" cy="1656184"/>
          </a:xfrm>
          <a:prstGeom prst="rect">
            <a:avLst/>
          </a:prstGeom>
        </p:spPr>
      </p:pic>
      <p:pic>
        <p:nvPicPr>
          <p:cNvPr id="7" name="Рисунок 6" descr="slide_23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44008" y="1124744"/>
            <a:ext cx="3888432" cy="1728192"/>
          </a:xfrm>
          <a:prstGeom prst="rect">
            <a:avLst/>
          </a:prstGeom>
        </p:spPr>
      </p:pic>
      <p:pic>
        <p:nvPicPr>
          <p:cNvPr id="8" name="Рисунок 7" descr="ребус комната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771800" y="3789040"/>
            <a:ext cx="3816424" cy="1368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images.wallpaperscraft.ru/image/pyatna_tekstura_fon_poverhnost_50559_2560x1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339" y="-1"/>
            <a:ext cx="9168339" cy="6858001"/>
          </a:xfrm>
          <a:prstGeom prst="rect">
            <a:avLst/>
          </a:prstGeom>
          <a:noFill/>
        </p:spPr>
      </p:pic>
      <p:pic>
        <p:nvPicPr>
          <p:cNvPr id="5" name="Рисунок 4" descr="palto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1560" y="1196752"/>
            <a:ext cx="3456384" cy="1656184"/>
          </a:xfrm>
          <a:prstGeom prst="rect">
            <a:avLst/>
          </a:prstGeom>
        </p:spPr>
      </p:pic>
      <p:pic>
        <p:nvPicPr>
          <p:cNvPr id="7" name="Рисунок 6" descr="slide_23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44008" y="1124744"/>
            <a:ext cx="3888432" cy="1728192"/>
          </a:xfrm>
          <a:prstGeom prst="rect">
            <a:avLst/>
          </a:prstGeom>
        </p:spPr>
      </p:pic>
      <p:pic>
        <p:nvPicPr>
          <p:cNvPr id="8" name="Рисунок 7" descr="ребус комната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699792" y="3861048"/>
            <a:ext cx="3816424" cy="13681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59632" y="2852936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ПАЛЬ - ТО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77203" y="2852936"/>
            <a:ext cx="2173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СПА - СИ - БО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63888" y="5229200"/>
            <a:ext cx="2078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 -НА- 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images.wallpaperscraft.ru/image/pyatna_tekstura_fon_poverhnost_50559_2560x1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68339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26064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Александрова Зинаида Евгеньевна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«Словарь синонимов русского языка»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ozon-st.cdn.ngenix.net/multimedia/books_covers/10110107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612687"/>
            <a:ext cx="3491880" cy="5245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images.wallpaperscraft.ru/image/pyatna_tekstura_fon_poverhnost_50559_2560x1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39" cy="6858001"/>
          </a:xfrm>
          <a:prstGeom prst="rect">
            <a:avLst/>
          </a:prstGeom>
          <a:noFill/>
        </p:spPr>
      </p:pic>
      <p:pic>
        <p:nvPicPr>
          <p:cNvPr id="4098" name="Picture 2" descr="Ð¡Ð¼ÐµÐ»ÑÐ¹ â ÑÐ»Ð¾Ð²Ð¾-Ð´Ð¾Ð¼Ð¸Ð½Ð°Ð½ÑÐ° Ð¡Ð¸Ð½Ð¾Ð½Ð¸Ð¼Ñ: Ð±ÐµÑÑÑÑÐ°ÑÐ½ÑÐ¹ Ð±ÐµÐ·Ð±Ð¾ÑÐ·Ð½ÐµÐ½Ð½ÑÐ¹ ÑÑÐ°Ð±ÑÑÐ¹ Ð½ÐµÑÑÑÑÐ°Ñ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images.wallpaperscraft.ru/image/pyatna_tekstura_fon_poverhnost_50559_2560x1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39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340768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Тема:</a:t>
            </a:r>
          </a:p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«Что такое синонимы?»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images.wallpaperscraft.ru/image/pyatna_tekstura_fon_poverhnost_50559_2560x1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39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908720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узнать что такое синонимы и для чего нужны слова-синонимы 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76</Words>
  <Application>Microsoft Office PowerPoint</Application>
  <PresentationFormat>Экран (4:3)</PresentationFormat>
  <Paragraphs>31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Liza</dc:creator>
  <cp:lastModifiedBy>Liza</cp:lastModifiedBy>
  <cp:revision>9</cp:revision>
  <dcterms:created xsi:type="dcterms:W3CDTF">2019-09-30T13:15:47Z</dcterms:created>
  <dcterms:modified xsi:type="dcterms:W3CDTF">2019-09-30T14:44:11Z</dcterms:modified>
</cp:coreProperties>
</file>