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52928" cy="38884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соревновательной технологии на уроках физической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студентка ЧПК № 1              Пономарь Екатерина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204864"/>
            <a:ext cx="8153400" cy="3891136"/>
          </a:xfrm>
        </p:spPr>
        <p:txBody>
          <a:bodyPr/>
          <a:lstStyle/>
          <a:p>
            <a:pPr marL="0" indent="43200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идет через игру и соревнование. Он способствует движению вперед; обеспечивает постепенное развитие волевых качеств, личной ответственности, веру в возможность преодолеть трудности.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элементов соревновательной технологии: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-на занятиях по волейболу, баскетболу и т.д. в         процессе учебной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привлечении учеников к занятиям физической культурой и спортом во внеурочное время;</a:t>
            </a:r>
          </a:p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 время сдачи контрольных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вызывает у детей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132856"/>
            <a:ext cx="8153400" cy="3963144"/>
          </a:xfrm>
        </p:spPr>
        <p:txBody>
          <a:bodyPr/>
          <a:lstStyle/>
          <a:p>
            <a:r>
              <a:rPr lang="ru-RU" dirty="0" smtClean="0"/>
              <a:t> радость;</a:t>
            </a:r>
          </a:p>
          <a:p>
            <a:r>
              <a:rPr lang="ru-RU" dirty="0" smtClean="0"/>
              <a:t>способствует движению вперед; </a:t>
            </a:r>
          </a:p>
          <a:p>
            <a:r>
              <a:rPr lang="ru-RU" dirty="0" smtClean="0"/>
              <a:t>обеспечивает постепенное развитие волевых качеств, личной ответственности, веру в возможность преодолеть трудности.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Характерная особенность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 двух противоборствующих сторон требует от детей проявления максимальных психологических и физических усилий, стремления учащихся добиться победы при соблюдении оговоренных правил игры или соревнования. Ребенку приходится победить самого себя, т.е. проявить те лучшие физические и психические качества, о которых он и не подозревает или стесняется показать при посторонних. Этот метод помогает ребенку полностью раскрыться.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использования технологии: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564904"/>
            <a:ext cx="8153400" cy="3531096"/>
          </a:xfrm>
        </p:spPr>
        <p:txBody>
          <a:bodyPr/>
          <a:lstStyle/>
          <a:p>
            <a:r>
              <a:rPr lang="ru-RU" dirty="0" smtClean="0"/>
              <a:t>повышение мотивации к изучению предмета;</a:t>
            </a:r>
          </a:p>
          <a:p>
            <a:r>
              <a:rPr lang="ru-RU" dirty="0" smtClean="0"/>
              <a:t>инструмент для формирования школьной сборной команды по видам спорта.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608</TotalTime>
  <Words>170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Обычная</vt:lpstr>
      <vt:lpstr>Использование соревновательной технологии на уроках физической культуры</vt:lpstr>
      <vt:lpstr>Слайд 2</vt:lpstr>
      <vt:lpstr>Применение элементов соревновательной технологии:</vt:lpstr>
      <vt:lpstr>Он вызывает у детей </vt:lpstr>
      <vt:lpstr>Характерная особенность </vt:lpstr>
      <vt:lpstr>Результат использования технологии: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соревновательной технологии на уроках физичсекой культуры</dc:title>
  <dc:creator>Катя Пономарь</dc:creator>
  <cp:lastModifiedBy>Катя Пономарь</cp:lastModifiedBy>
  <cp:revision>13</cp:revision>
  <dcterms:created xsi:type="dcterms:W3CDTF">2020-05-18T12:47:45Z</dcterms:created>
  <dcterms:modified xsi:type="dcterms:W3CDTF">2020-05-21T07:47:24Z</dcterms:modified>
</cp:coreProperties>
</file>