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1" r:id="rId3"/>
    <p:sldId id="258" r:id="rId4"/>
    <p:sldId id="259" r:id="rId5"/>
    <p:sldId id="282" r:id="rId6"/>
    <p:sldId id="283" r:id="rId7"/>
    <p:sldId id="257" r:id="rId8"/>
    <p:sldId id="262" r:id="rId9"/>
    <p:sldId id="265" r:id="rId10"/>
    <p:sldId id="264" r:id="rId11"/>
    <p:sldId id="266" r:id="rId12"/>
    <p:sldId id="276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D766AEE-2630-4D35-84B8-24DA082D10B9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17C78E6-34E7-4D7E-B800-A592684B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1268760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8 апреля.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132856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Классная работа.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5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62348"/>
            <a:ext cx="8135757" cy="197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Работа по учебнику стр.56</a:t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955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Bookman Old Style" pitchFamily="18" charset="0"/>
              </a:rPr>
              <a:t>Работа по учебнику стр.56 </a:t>
            </a:r>
            <a:endParaRPr lang="ru-RU" sz="4000" b="1" i="1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5472" y="1340768"/>
            <a:ext cx="2530624" cy="6766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Задача</a:t>
            </a:r>
            <a:endParaRPr lang="ru-RU" sz="41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sz="6000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611560" y="1988840"/>
            <a:ext cx="7848872" cy="4032448"/>
            <a:chOff x="611560" y="1988840"/>
            <a:chExt cx="7848872" cy="4032448"/>
          </a:xfrm>
        </p:grpSpPr>
        <p:pic>
          <p:nvPicPr>
            <p:cNvPr id="4" name="Рисунок 3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39752" y="1988840"/>
              <a:ext cx="1224136" cy="1224136"/>
            </a:xfrm>
            <a:prstGeom prst="rect">
              <a:avLst/>
            </a:prstGeom>
          </p:spPr>
        </p:pic>
        <p:pic>
          <p:nvPicPr>
            <p:cNvPr id="26" name="Рисунок 25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60" y="1988840"/>
              <a:ext cx="1224136" cy="1224136"/>
            </a:xfrm>
            <a:prstGeom prst="rect">
              <a:avLst/>
            </a:prstGeom>
          </p:spPr>
        </p:pic>
        <p:pic>
          <p:nvPicPr>
            <p:cNvPr id="27" name="Рисунок 26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60" y="3212976"/>
              <a:ext cx="1224136" cy="1224136"/>
            </a:xfrm>
            <a:prstGeom prst="rect">
              <a:avLst/>
            </a:prstGeom>
          </p:spPr>
        </p:pic>
        <p:pic>
          <p:nvPicPr>
            <p:cNvPr id="28" name="Рисунок 27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60" y="4509120"/>
              <a:ext cx="1224136" cy="1224136"/>
            </a:xfrm>
            <a:prstGeom prst="rect">
              <a:avLst/>
            </a:prstGeom>
          </p:spPr>
        </p:pic>
        <p:pic>
          <p:nvPicPr>
            <p:cNvPr id="29" name="Рисунок 28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67744" y="4581128"/>
              <a:ext cx="1224136" cy="1224136"/>
            </a:xfrm>
            <a:prstGeom prst="rect">
              <a:avLst/>
            </a:prstGeom>
          </p:spPr>
        </p:pic>
        <p:pic>
          <p:nvPicPr>
            <p:cNvPr id="30" name="Рисунок 29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67744" y="3284984"/>
              <a:ext cx="1224136" cy="1224136"/>
            </a:xfrm>
            <a:prstGeom prst="rect">
              <a:avLst/>
            </a:prstGeom>
          </p:spPr>
        </p:pic>
        <p:pic>
          <p:nvPicPr>
            <p:cNvPr id="32" name="Рисунок 31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5936" y="4725144"/>
              <a:ext cx="1224136" cy="1224136"/>
            </a:xfrm>
            <a:prstGeom prst="rect">
              <a:avLst/>
            </a:prstGeom>
          </p:spPr>
        </p:pic>
        <p:pic>
          <p:nvPicPr>
            <p:cNvPr id="33" name="Рисунок 32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5936" y="3356992"/>
              <a:ext cx="1224136" cy="1224136"/>
            </a:xfrm>
            <a:prstGeom prst="rect">
              <a:avLst/>
            </a:prstGeom>
          </p:spPr>
        </p:pic>
        <p:pic>
          <p:nvPicPr>
            <p:cNvPr id="34" name="Рисунок 33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67944" y="1988840"/>
              <a:ext cx="1224136" cy="1224136"/>
            </a:xfrm>
            <a:prstGeom prst="rect">
              <a:avLst/>
            </a:prstGeom>
          </p:spPr>
        </p:pic>
        <p:pic>
          <p:nvPicPr>
            <p:cNvPr id="35" name="Рисунок 34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4797152"/>
              <a:ext cx="1224136" cy="1224136"/>
            </a:xfrm>
            <a:prstGeom prst="rect">
              <a:avLst/>
            </a:prstGeom>
          </p:spPr>
        </p:pic>
        <p:pic>
          <p:nvPicPr>
            <p:cNvPr id="36" name="Рисунок 35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3429000"/>
              <a:ext cx="1224136" cy="1224136"/>
            </a:xfrm>
            <a:prstGeom prst="rect">
              <a:avLst/>
            </a:prstGeom>
          </p:spPr>
        </p:pic>
        <p:pic>
          <p:nvPicPr>
            <p:cNvPr id="37" name="Рисунок 36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1988840"/>
              <a:ext cx="1224136" cy="1224136"/>
            </a:xfrm>
            <a:prstGeom prst="rect">
              <a:avLst/>
            </a:prstGeom>
          </p:spPr>
        </p:pic>
        <p:pic>
          <p:nvPicPr>
            <p:cNvPr id="38" name="Рисунок 37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64288" y="4725144"/>
              <a:ext cx="1224136" cy="1224136"/>
            </a:xfrm>
            <a:prstGeom prst="rect">
              <a:avLst/>
            </a:prstGeom>
          </p:spPr>
        </p:pic>
        <p:pic>
          <p:nvPicPr>
            <p:cNvPr id="39" name="Рисунок 38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64288" y="3429000"/>
              <a:ext cx="1224136" cy="1224136"/>
            </a:xfrm>
            <a:prstGeom prst="rect">
              <a:avLst/>
            </a:prstGeom>
          </p:spPr>
        </p:pic>
        <p:pic>
          <p:nvPicPr>
            <p:cNvPr id="40" name="Рисунок 39" descr="смородина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6296" y="1988840"/>
              <a:ext cx="1224136" cy="1224136"/>
            </a:xfrm>
            <a:prstGeom prst="rect">
              <a:avLst/>
            </a:prstGeom>
          </p:spPr>
        </p:pic>
      </p:grpSp>
      <p:sp>
        <p:nvSpPr>
          <p:cNvPr id="58" name="TextBox 57"/>
          <p:cNvSpPr txBox="1"/>
          <p:nvPr/>
        </p:nvSpPr>
        <p:spPr>
          <a:xfrm>
            <a:off x="2627784" y="2767280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3·5=15 (к.)</a:t>
            </a:r>
          </a:p>
          <a:p>
            <a:r>
              <a:rPr lang="ru-RU" sz="4000" b="1" dirty="0" smtClean="0"/>
              <a:t>5·3=15 (к.)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5192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 стр.56 №3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51" y="1628800"/>
            <a:ext cx="9038849" cy="67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96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92D050"/>
                </a:solidFill>
              </a:rPr>
              <a:t>СПАСИБО ЗА ВНИМАНИЕ!</a:t>
            </a:r>
            <a:endParaRPr lang="ru-RU" sz="6000" b="1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16619"/>
            <a:ext cx="3666072" cy="274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1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864083"/>
                </a:solidFill>
              </a:rPr>
              <a:t>Минутка каллиграфии</a:t>
            </a:r>
            <a:endParaRPr lang="ru-RU" b="1" i="1" dirty="0">
              <a:solidFill>
                <a:srgbClr val="86408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9675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Запиши все трёхзначные числа, используя цифры 5, 6 и 7. Цифры в числе не должны повторяться 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443711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567   576   657   675   756   765 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7" name="Рисунок 6" descr="цифры.jpg"/>
          <p:cNvPicPr>
            <a:picLocks noChangeAspect="1"/>
          </p:cNvPicPr>
          <p:nvPr/>
        </p:nvPicPr>
        <p:blipFill>
          <a:blip r:embed="rId2" cstate="print"/>
          <a:srcRect l="7476" t="59955" r="36613" b="223"/>
          <a:stretch>
            <a:fillRect/>
          </a:stretch>
        </p:blipFill>
        <p:spPr>
          <a:xfrm>
            <a:off x="1403648" y="2492896"/>
            <a:ext cx="5112568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4726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800" b="1" dirty="0"/>
              <a:t>1 * 38 </a:t>
            </a:r>
            <a:endParaRPr lang="ru-RU" sz="5800" b="1" dirty="0" smtClean="0"/>
          </a:p>
          <a:p>
            <a:pPr marL="0" indent="0" algn="ctr">
              <a:buNone/>
            </a:pPr>
            <a:r>
              <a:rPr lang="ru-RU" sz="5800" b="1" dirty="0" smtClean="0"/>
              <a:t>44 </a:t>
            </a:r>
            <a:r>
              <a:rPr lang="ru-RU" sz="5800" b="1" dirty="0"/>
              <a:t>* 0 </a:t>
            </a:r>
            <a:r>
              <a:rPr lang="ru-RU" sz="5800" b="1" dirty="0" smtClean="0"/>
              <a:t>          </a:t>
            </a:r>
          </a:p>
          <a:p>
            <a:pPr marL="0" indent="0" algn="ctr">
              <a:buNone/>
            </a:pPr>
            <a:r>
              <a:rPr lang="ru-RU" sz="5800" b="1" dirty="0" smtClean="0"/>
              <a:t>56 </a:t>
            </a:r>
            <a:r>
              <a:rPr lang="ru-RU" sz="5800" b="1" dirty="0"/>
              <a:t>* </a:t>
            </a:r>
            <a:r>
              <a:rPr lang="ru-RU" sz="5800" b="1" dirty="0" smtClean="0"/>
              <a:t>1          </a:t>
            </a:r>
          </a:p>
          <a:p>
            <a:pPr marL="0" indent="0" algn="ctr">
              <a:buNone/>
            </a:pPr>
            <a:r>
              <a:rPr lang="ru-RU" sz="5800" b="1" dirty="0" smtClean="0"/>
              <a:t>0 </a:t>
            </a:r>
            <a:r>
              <a:rPr lang="ru-RU" sz="5800" b="1" dirty="0"/>
              <a:t>* 15 </a:t>
            </a:r>
          </a:p>
          <a:p>
            <a:pPr marL="0" indent="0" algn="ctr">
              <a:buNone/>
            </a:pPr>
            <a:r>
              <a:rPr lang="ru-RU" sz="5800" b="1" dirty="0"/>
              <a:t>0 * </a:t>
            </a:r>
            <a:r>
              <a:rPr lang="ru-RU" sz="5800" b="1" dirty="0" smtClean="0"/>
              <a:t>50            </a:t>
            </a:r>
          </a:p>
          <a:p>
            <a:pPr marL="0" indent="0" algn="ctr">
              <a:buNone/>
            </a:pPr>
            <a:r>
              <a:rPr lang="ru-RU" sz="5800" b="1" dirty="0" smtClean="0"/>
              <a:t>11 </a:t>
            </a:r>
            <a:r>
              <a:rPr lang="ru-RU" sz="5800" b="1" dirty="0"/>
              <a:t>* 1 </a:t>
            </a:r>
            <a:r>
              <a:rPr lang="ru-RU" sz="5800" b="1" dirty="0" smtClean="0"/>
              <a:t>           </a:t>
            </a:r>
          </a:p>
          <a:p>
            <a:pPr marL="0" indent="0" algn="ctr">
              <a:buNone/>
            </a:pPr>
            <a:r>
              <a:rPr lang="ru-RU" sz="5800" b="1" dirty="0" smtClean="0"/>
              <a:t>25 </a:t>
            </a:r>
            <a:r>
              <a:rPr lang="ru-RU" sz="5800" b="1" dirty="0"/>
              <a:t>* 1 </a:t>
            </a:r>
            <a:r>
              <a:rPr lang="ru-RU" sz="5800" b="1" dirty="0" smtClean="0"/>
              <a:t>         </a:t>
            </a:r>
          </a:p>
          <a:p>
            <a:pPr marL="0" indent="0" algn="ctr">
              <a:buNone/>
            </a:pPr>
            <a:r>
              <a:rPr lang="ru-RU" sz="5800" b="1" dirty="0" smtClean="0"/>
              <a:t>100 </a:t>
            </a:r>
            <a:r>
              <a:rPr lang="ru-RU" sz="5800" b="1" dirty="0"/>
              <a:t>* 0 </a:t>
            </a:r>
          </a:p>
          <a:p>
            <a:endParaRPr lang="ru-RU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Математический диктант.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19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Ответы: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1"/>
            <a:ext cx="8856984" cy="1540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/>
              <a:t> 38</a:t>
            </a:r>
            <a:r>
              <a:rPr lang="ru-RU" sz="6600" b="1" dirty="0"/>
              <a:t>, 0, </a:t>
            </a:r>
            <a:r>
              <a:rPr lang="ru-RU" sz="6600" b="1" dirty="0" smtClean="0"/>
              <a:t>56, 0, 0, 11, 25, </a:t>
            </a:r>
            <a:r>
              <a:rPr lang="ru-RU" sz="6600" b="1" dirty="0"/>
              <a:t>0.</a:t>
            </a:r>
          </a:p>
        </p:txBody>
      </p:sp>
    </p:spTree>
    <p:extLst>
      <p:ext uri="{BB962C8B-B14F-4D97-AF65-F5344CB8AC3E}">
        <p14:creationId xmlns:p14="http://schemas.microsoft.com/office/powerpoint/2010/main" val="22166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959" y="274638"/>
            <a:ext cx="8229600" cy="452596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1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Найдите значения выражений удобным способом:</a:t>
            </a:r>
            <a:endParaRPr lang="ru-RU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15 + 18 + 2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45 + 5 + 26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37 + 19 + 3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42 + 16 + 8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71 + 10 + 9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kern="1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22 + 35 + 15 = </a:t>
            </a:r>
            <a:endParaRPr lang="ru-RU" sz="2800" kern="100" dirty="0">
              <a:solidFill>
                <a:srgbClr val="00000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37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1143000"/>
          </a:xfrm>
        </p:spPr>
        <p:txBody>
          <a:bodyPr/>
          <a:lstStyle/>
          <a:p>
            <a:r>
              <a:rPr lang="ru-RU" sz="4800" dirty="0" smtClean="0"/>
              <a:t>Тема урока:</a:t>
            </a:r>
            <a:br>
              <a:rPr lang="ru-RU" sz="4800" dirty="0" smtClean="0"/>
            </a:br>
            <a:r>
              <a:rPr lang="ru-RU" sz="4800" dirty="0" smtClean="0"/>
              <a:t>Переместительное свойство умножения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52207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8000" dirty="0" smtClean="0"/>
              <a:t>      </a:t>
            </a:r>
            <a:r>
              <a:rPr lang="ru-RU" sz="11500" dirty="0" smtClean="0"/>
              <a:t>5 * 2 = 10</a:t>
            </a:r>
            <a:endParaRPr lang="ru-RU" sz="11500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692002" y="2788309"/>
            <a:ext cx="2686372" cy="16804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/>
              <a:t> </a:t>
            </a:r>
            <a:r>
              <a:rPr lang="ru-RU" sz="3600" dirty="0" smtClean="0"/>
              <a:t>Первый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3600" dirty="0" smtClean="0"/>
              <a:t>множитель</a:t>
            </a:r>
            <a:endParaRPr lang="ru-RU" sz="3600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3491880" y="2788309"/>
            <a:ext cx="2686372" cy="16804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/>
              <a:t> </a:t>
            </a:r>
            <a:r>
              <a:rPr lang="ru-RU" sz="3600" dirty="0" smtClean="0"/>
              <a:t>Второй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3600" dirty="0" smtClean="0"/>
              <a:t>множитель</a:t>
            </a:r>
            <a:endParaRPr lang="ru-RU" sz="3600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5868144" y="3305373"/>
            <a:ext cx="314888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dirty="0" smtClean="0"/>
              <a:t>Произведение</a:t>
            </a:r>
            <a:endParaRPr lang="ru-RU" sz="3600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1917440" y="620688"/>
            <a:ext cx="314888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dirty="0" smtClean="0"/>
              <a:t>Произведение</a:t>
            </a:r>
            <a:endParaRPr lang="ru-RU" sz="3600" dirty="0"/>
          </a:p>
        </p:txBody>
      </p:sp>
      <p:sp>
        <p:nvSpPr>
          <p:cNvPr id="9" name="Правая фигурная скобка 8"/>
          <p:cNvSpPr/>
          <p:nvPr/>
        </p:nvSpPr>
        <p:spPr>
          <a:xfrm rot="16200000">
            <a:off x="2969822" y="320344"/>
            <a:ext cx="631540" cy="2500808"/>
          </a:xfrm>
          <a:prstGeom prst="rightBrac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35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Переместительное свойство умножения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808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i="1" dirty="0"/>
              <a:t>От перестановки множителей произведение не меняется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5185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20022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Используя переместительное свойство найдите значение выражений 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/>
              <a:t>            2 </a:t>
            </a:r>
            <a:r>
              <a:rPr lang="ru-RU" sz="7200" b="1" dirty="0"/>
              <a:t>* 8             </a:t>
            </a:r>
            <a:endParaRPr lang="ru-RU" sz="7200" b="1" dirty="0" smtClean="0"/>
          </a:p>
          <a:p>
            <a:pPr marL="0" indent="0">
              <a:buNone/>
            </a:pPr>
            <a:r>
              <a:rPr lang="ru-RU" sz="7200" b="1" dirty="0" smtClean="0"/>
              <a:t>            </a:t>
            </a:r>
            <a:r>
              <a:rPr lang="ru-RU" sz="7200" b="1" dirty="0"/>
              <a:t>3 * 10         </a:t>
            </a:r>
            <a:endParaRPr lang="ru-RU" sz="7200" b="1" dirty="0" smtClean="0"/>
          </a:p>
          <a:p>
            <a:pPr marL="0" indent="0">
              <a:buNone/>
            </a:pPr>
            <a:r>
              <a:rPr lang="ru-RU" sz="7200" b="1" dirty="0" smtClean="0"/>
              <a:t>            </a:t>
            </a:r>
            <a:r>
              <a:rPr lang="ru-RU" sz="7200" b="1" dirty="0"/>
              <a:t>2 * 50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44572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146</TotalTime>
  <Words>187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Bookman Old Style</vt:lpstr>
      <vt:lpstr>Calibri</vt:lpstr>
      <vt:lpstr>Times New Roman</vt:lpstr>
      <vt:lpstr>Тема9</vt:lpstr>
      <vt:lpstr>Презентация PowerPoint</vt:lpstr>
      <vt:lpstr>Минутка каллиграфии</vt:lpstr>
      <vt:lpstr>Математический диктант.</vt:lpstr>
      <vt:lpstr>Ответы:</vt:lpstr>
      <vt:lpstr>Презентация PowerPoint</vt:lpstr>
      <vt:lpstr>Тема урока: Переместительное свойство умножения</vt:lpstr>
      <vt:lpstr>Презентация PowerPoint</vt:lpstr>
      <vt:lpstr> Переместительное свойство умножения </vt:lpstr>
      <vt:lpstr>Используя переместительное свойство найдите значение выражений . </vt:lpstr>
      <vt:lpstr> Работа по учебнику стр.56 </vt:lpstr>
      <vt:lpstr>Работа по учебнику стр.56 </vt:lpstr>
      <vt:lpstr>Работа по учебнику стр.56 №3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марта.</dc:title>
  <dc:creator>Serega7411</dc:creator>
  <cp:lastModifiedBy>Валерия</cp:lastModifiedBy>
  <cp:revision>16</cp:revision>
  <dcterms:created xsi:type="dcterms:W3CDTF">2015-03-09T17:36:39Z</dcterms:created>
  <dcterms:modified xsi:type="dcterms:W3CDTF">2020-05-21T11:02:39Z</dcterms:modified>
</cp:coreProperties>
</file>