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62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B1AF742-5F7F-49BF-A999-30F193C32FD3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40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1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113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192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250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39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137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61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8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1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55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4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0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73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21.05.2020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4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A0326C-08BD-4D21-ABE3-5015B1A533D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1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СДЕЛАТЬ ВЕРТУШКУ?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нам понадобится?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Лист бумаги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 Ножницы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Клей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4. Линейка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5. Карандаш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6. Трубочка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Гвоздик и пластилин</a:t>
            </a:r>
          </a:p>
          <a:p>
            <a:pPr marL="0" indent="0">
              <a:buNone/>
            </a:pPr>
            <a:endParaRPr lang="ru-RU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11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ДЕЙСТВИЙ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2348880"/>
            <a:ext cx="4606280" cy="4144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Вырезать квадрат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Разрезать по диагонали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Завернуть уголки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Скрепить гвоздиком</a:t>
            </a: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824" y="2833741"/>
            <a:ext cx="388843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832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708" y="1628800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Делаем из листа бумаги квадрат со сторонами 10 см. </a:t>
            </a: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Лишнее отрезаем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3285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00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1276" y="1556792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Намечаем линии сгиба крест на крест и от центра отмечем по 2 см.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43924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80928"/>
            <a:ext cx="338437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784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Возьмём левый верхний край и приклеим к центру. Так же мы делаем с остальными.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564904"/>
            <a:ext cx="51125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69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44584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Проколем гвоздиком середину вертушки, а с другой стороны на гвоздик надеть резинку или налепить пластилин. А после - пластилин прикрепить к палочке, чтобы наша бумажная вертушка крутилась.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15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</TotalTime>
  <Words>138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КАК СДЕЛАТЬ ВЕРТУШКУ?</vt:lpstr>
      <vt:lpstr>ПЛАН ДЕЙСТВИЙ</vt:lpstr>
      <vt:lpstr>ШАГ 1</vt:lpstr>
      <vt:lpstr>ШАГ 2</vt:lpstr>
      <vt:lpstr>ШАГ 3</vt:lpstr>
      <vt:lpstr>ШАГ 4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veronika</dc:creator>
  <cp:lastModifiedBy>Никита Абдулаевич</cp:lastModifiedBy>
  <cp:revision>6</cp:revision>
  <dcterms:created xsi:type="dcterms:W3CDTF">2016-04-06T19:44:13Z</dcterms:created>
  <dcterms:modified xsi:type="dcterms:W3CDTF">2020-05-21T09:29:30Z</dcterms:modified>
</cp:coreProperties>
</file>