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6" r:id="rId4"/>
    <p:sldId id="267" r:id="rId5"/>
    <p:sldId id="268" r:id="rId6"/>
    <p:sldId id="258" r:id="rId7"/>
    <p:sldId id="270" r:id="rId8"/>
    <p:sldId id="259" r:id="rId9"/>
    <p:sldId id="269" r:id="rId10"/>
    <p:sldId id="260" r:id="rId11"/>
    <p:sldId id="277" r:id="rId12"/>
    <p:sldId id="272" r:id="rId13"/>
    <p:sldId id="273" r:id="rId14"/>
    <p:sldId id="274" r:id="rId15"/>
    <p:sldId id="275" r:id="rId16"/>
    <p:sldId id="276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Ð´Ð¾Ð±ÑÑÐ¹ Ð´ÐµÐ½Ñ Ð¼Ð°ÑÐµÐ¼Ð°ÑÐ¸ÐºÐ° Ð¿ÑÐµÐ·ÐµÐ½ÑÐ°ÑÐ¸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Техника безопасности на занятиях детского объединения Мягкая игруш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/>
              <a:t>Ваши работы будут оцениваться по следующим критериям:</a:t>
            </a:r>
          </a:p>
          <a:p>
            <a:r>
              <a:rPr lang="ru-RU" dirty="0" smtClean="0"/>
              <a:t>аккуратность;</a:t>
            </a:r>
          </a:p>
          <a:p>
            <a:r>
              <a:rPr lang="ru-RU" dirty="0" smtClean="0"/>
              <a:t>законченность; </a:t>
            </a:r>
          </a:p>
          <a:p>
            <a:r>
              <a:rPr lang="ru-RU" dirty="0" smtClean="0"/>
              <a:t>правильность.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 descr="Вертолёт «Муха». Автор: Сотникова Наталия Константинов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0"/>
            <a:ext cx="557216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un9-70.userapi.com/c635106/v635106849/4adb7/V23L1lYDv7s.jpg"/>
          <p:cNvPicPr>
            <a:picLocks noChangeAspect="1" noChangeArrowheads="1"/>
          </p:cNvPicPr>
          <p:nvPr/>
        </p:nvPicPr>
        <p:blipFill>
          <a:blip r:embed="rId2"/>
          <a:srcRect l="8824" t="12644" r="5882" b="103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4400" b="1" dirty="0" smtClean="0"/>
              <a:t>План работы:</a:t>
            </a:r>
          </a:p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14290"/>
            <a:ext cx="7929618" cy="664371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1.Для выполнения работы нужно перевести шаблоны деталей лопастей и винта вертолёта на цветной картон. Вырежете их.</a:t>
            </a:r>
          </a:p>
          <a:p>
            <a:r>
              <a:rPr lang="ru-RU" sz="2800" dirty="0" smtClean="0"/>
              <a:t>2.Переведите шаблон  детали корпуса вертолёта на цветной картон.</a:t>
            </a:r>
          </a:p>
          <a:p>
            <a:r>
              <a:rPr lang="ru-RU" sz="2800" dirty="0" smtClean="0"/>
              <a:t>3.Пользуясь принципом симметрии, закончите чертёж детали и вырежете её.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Шаблоны презентаций для начальной школ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43174" y="0"/>
            <a:ext cx="6286544" cy="550070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Покачайтесь, покружитесь,</a:t>
            </a:r>
          </a:p>
          <a:p>
            <a:pPr algn="ctr">
              <a:buNone/>
            </a:pPr>
            <a:r>
              <a:rPr lang="ru-RU" b="1" dirty="0" smtClean="0"/>
              <a:t>Потянитесь, распрямитесь,</a:t>
            </a:r>
          </a:p>
          <a:p>
            <a:pPr algn="ctr">
              <a:buNone/>
            </a:pPr>
            <a:r>
              <a:rPr lang="ru-RU" b="1" dirty="0" smtClean="0"/>
              <a:t>Приседайте, приседайте, пошагайте, пошагайте.</a:t>
            </a:r>
          </a:p>
          <a:p>
            <a:pPr algn="ctr">
              <a:buNone/>
            </a:pPr>
            <a:r>
              <a:rPr lang="ru-RU" b="1" dirty="0" smtClean="0"/>
              <a:t>Встаньте на носок, на пятку,</a:t>
            </a:r>
          </a:p>
          <a:p>
            <a:pPr algn="ctr">
              <a:buNone/>
            </a:pPr>
            <a:r>
              <a:rPr lang="ru-RU" b="1" dirty="0" smtClean="0"/>
              <a:t>Поскачите-ка вприсядку,</a:t>
            </a:r>
          </a:p>
          <a:p>
            <a:pPr algn="ctr">
              <a:buNone/>
            </a:pPr>
            <a:r>
              <a:rPr lang="ru-RU" b="1" dirty="0" smtClean="0"/>
              <a:t>Глубоко теперь вздохните,</a:t>
            </a:r>
          </a:p>
          <a:p>
            <a:pPr algn="ctr">
              <a:buNone/>
            </a:pPr>
            <a:r>
              <a:rPr lang="ru-RU" b="1" dirty="0" smtClean="0"/>
              <a:t>Сядьте тихо, отдохните.</a:t>
            </a:r>
          </a:p>
          <a:p>
            <a:pPr algn="ctr">
              <a:buNone/>
            </a:pPr>
            <a:r>
              <a:rPr lang="ru-RU" b="1" dirty="0" smtClean="0"/>
              <a:t>Всё в порядок приведите,</a:t>
            </a:r>
          </a:p>
          <a:p>
            <a:pPr algn="ctr">
              <a:buNone/>
            </a:pPr>
            <a:r>
              <a:rPr lang="ru-RU" b="1" dirty="0" smtClean="0"/>
              <a:t>Вновь трудиться все начните.</a:t>
            </a:r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dirty="0" smtClean="0"/>
              <a:t>4.Сделайте отверстия в отмеченных местах деталей корпуса.</a:t>
            </a:r>
          </a:p>
          <a:p>
            <a:r>
              <a:rPr lang="ru-RU" dirty="0" smtClean="0"/>
              <a:t>5.Отрежьте от пробки большую часть. С противоположных длинных сторон большей части пробки сделайте под углом надрезы. Вклейте лопасти в надрезы пробки.</a:t>
            </a:r>
          </a:p>
          <a:p>
            <a:r>
              <a:rPr lang="ru-RU" dirty="0" smtClean="0"/>
              <a:t>6.Вставьте стержень от ручки в оба отверстия в корпусе.</a:t>
            </a:r>
          </a:p>
          <a:p>
            <a:r>
              <a:rPr lang="ru-RU" dirty="0" smtClean="0"/>
              <a:t>7.Наденьте на стержень кусок пробки с лопастями. Под корпусом вертолета наденьте на стержень меньшую часть пробки, чтобы корпус не скользил по стержню.</a:t>
            </a:r>
          </a:p>
          <a:p>
            <a:r>
              <a:rPr lang="ru-RU" dirty="0" smtClean="0"/>
              <a:t>8.Склейте заднюю часть вертолёта и приклейте к ней детали хвостового винта.</a:t>
            </a:r>
          </a:p>
          <a:p>
            <a:r>
              <a:rPr lang="ru-RU" dirty="0" smtClean="0"/>
              <a:t>9.Оформите изделие.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avatars.mds.yandex.net/get-pdb/1383054/955e3605-112c-479d-8acf-42a5e6c826a2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29642" cy="48737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Молодцы! </a:t>
            </a:r>
          </a:p>
          <a:p>
            <a:pPr algn="ctr">
              <a:buNone/>
            </a:pPr>
            <a:r>
              <a:rPr lang="ru-RU" sz="3600" dirty="0" smtClean="0"/>
              <a:t>Вы все сегодня </a:t>
            </a:r>
          </a:p>
          <a:p>
            <a:pPr algn="ctr">
              <a:buNone/>
            </a:pPr>
            <a:r>
              <a:rPr lang="ru-RU" sz="3600" dirty="0" smtClean="0"/>
              <a:t>хорошо поработали. </a:t>
            </a:r>
          </a:p>
          <a:p>
            <a:pPr algn="ctr">
              <a:buNone/>
            </a:pPr>
            <a:r>
              <a:rPr lang="ru-RU" sz="3600" dirty="0" smtClean="0"/>
              <a:t>Спасибо за занятие!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428604"/>
            <a:ext cx="8358246" cy="604534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r>
              <a:rPr lang="ru-RU" sz="2800" b="1" dirty="0" smtClean="0"/>
              <a:t>Птицы… Они привлекают нас  своим пением, красивым оперением и своей способностью летать. Люди  с давних пор хотели подняться в небо и полетать над землей, как птицы.  И только сейчас мы можем испытать счастье полета, ведь у нас есть что?</a:t>
            </a:r>
            <a:endParaRPr lang="ru-RU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42" name="Picture 2" descr="Самолеты смогут выявлять зоны турбулентности даже в ясном неб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00562" cy="3000372"/>
          </a:xfrm>
          <a:prstGeom prst="rect">
            <a:avLst/>
          </a:prstGeom>
          <a:noFill/>
        </p:spPr>
      </p:pic>
      <p:sp>
        <p:nvSpPr>
          <p:cNvPr id="61444" name="AutoShape 4" descr="Самолеты – самый безопасный транспорт: правда или нет? — Александр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46" name="Picture 6" descr="От 7 тыс. тенге будет стоить авиабилет лоукостера из Алматы в Нур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988468"/>
            <a:ext cx="4643438" cy="3869532"/>
          </a:xfrm>
          <a:prstGeom prst="rect">
            <a:avLst/>
          </a:prstGeom>
          <a:noFill/>
        </p:spPr>
      </p:pic>
      <p:sp>
        <p:nvSpPr>
          <p:cNvPr id="61448" name="AutoShape 8" descr="Вертолеты России» передали ГТЛК семь вертолетов Ми-8АМ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50" name="Picture 10" descr="Заинтересовавший транспортную прокуратуру вертолет может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00372"/>
            <a:ext cx="4500562" cy="3857628"/>
          </a:xfrm>
          <a:prstGeom prst="rect">
            <a:avLst/>
          </a:prstGeom>
          <a:noFill/>
        </p:spPr>
      </p:pic>
      <p:pic>
        <p:nvPicPr>
          <p:cNvPr id="61454" name="Picture 14" descr="Вертолеты Камова: от «Курицы» Ка-15 до грозного «Аллигатора»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0"/>
            <a:ext cx="4643438" cy="300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Без разгона ввысь взлетаю, 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Стрекозу напоминаю. 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Отправляюсь я в полёт,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Кто же это? 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 descr="Боевые вертолеты обои для рабочего стола, картинки и фото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9-70.userapi.com/c635106/v635106849/4adb7/V23L1lYDv7s.jpg"/>
          <p:cNvPicPr>
            <a:picLocks noChangeAspect="1" noChangeArrowheads="1"/>
          </p:cNvPicPr>
          <p:nvPr/>
        </p:nvPicPr>
        <p:blipFill>
          <a:blip r:embed="rId2"/>
          <a:srcRect l="8824" t="12644" r="5882" b="103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Взлетная площадка.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Вертолет муха.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AutoShape 2" descr="ᐈ Современных самолетов фото, фотография самолеты | скачать н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0" name="AutoShape 4" descr="ᐈ Современных самолетов фото, фотография самолеты | скачать н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-Откройте учебник на странице 120. На нашем занятии присутствуют любимые помощники: Аня и Ваня, они предлагают сделать нам остановку, которая называется «Вертолётная площадка».</a:t>
            </a:r>
          </a:p>
          <a:p>
            <a:pPr>
              <a:buNone/>
            </a:pPr>
            <a:r>
              <a:rPr lang="ru-RU" dirty="0" smtClean="0"/>
              <a:t>    -Как вы думаете, что мы можем узнать на этой остановке?</a:t>
            </a:r>
            <a:br>
              <a:rPr lang="ru-RU" dirty="0" smtClean="0"/>
            </a:br>
            <a:r>
              <a:rPr lang="ru-RU" dirty="0" smtClean="0"/>
              <a:t>- Проверим своё предположение.</a:t>
            </a:r>
            <a:br>
              <a:rPr lang="ru-RU" dirty="0" smtClean="0"/>
            </a:br>
            <a:r>
              <a:rPr lang="ru-RU" dirty="0" smtClean="0"/>
              <a:t>- Прочитайте текст и рассмотрите иллюстрацию. За счёт чего летает вертолёт? </a:t>
            </a:r>
            <a:br>
              <a:rPr lang="ru-RU" dirty="0" smtClean="0"/>
            </a:br>
            <a:r>
              <a:rPr lang="ru-RU" dirty="0" smtClean="0"/>
              <a:t>- Что такое лопасти? </a:t>
            </a:r>
            <a:br>
              <a:rPr lang="ru-RU" dirty="0" smtClean="0"/>
            </a:br>
            <a:r>
              <a:rPr lang="ru-RU" dirty="0" smtClean="0"/>
              <a:t>- Как может летать вертолёт, в каких направлениях?</a:t>
            </a:r>
            <a:br>
              <a:rPr lang="ru-RU" dirty="0" smtClean="0"/>
            </a:br>
            <a:r>
              <a:rPr lang="ru-RU" dirty="0" smtClean="0"/>
              <a:t>- В чём его преимущества перед остальными воздушными транспортными средствами? </a:t>
            </a:r>
            <a:br>
              <a:rPr lang="ru-RU" dirty="0" smtClean="0"/>
            </a:br>
            <a:r>
              <a:rPr lang="ru-RU" dirty="0" smtClean="0"/>
              <a:t>- Где можно использовать вертолёт?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Картинки по запросу правила работы с ножниц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6667500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Техника безопасности при работе с ножницами, клеем и канцелярским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</TotalTime>
  <Words>252</Words>
  <PresentationFormat>Экран (4:3)</PresentationFormat>
  <Paragraphs>48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axelruss</dc:creator>
  <cp:lastModifiedBy>axelruss</cp:lastModifiedBy>
  <cp:revision>6</cp:revision>
  <dcterms:created xsi:type="dcterms:W3CDTF">2020-04-11T18:11:43Z</dcterms:created>
  <dcterms:modified xsi:type="dcterms:W3CDTF">2020-04-11T19:04:10Z</dcterms:modified>
</cp:coreProperties>
</file>