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96752"/>
            <a:ext cx="685800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Использование здоровьесберегающие технологии на уроках физической культуры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085184"/>
            <a:ext cx="6400800" cy="7200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Выполнила: студентка ЧПК №1 Пономарь Екатерина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320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 сберегающие технологии – это совокупность приемов, способов и методов организации учебно-воспитательного процесса без ущерба для здоровья обучающихся.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58417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здоровьесберегающими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технологиями понимается комплекс мероприятий проводимых с целью оздоровления обучающихся и профилактики болезней: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организация физкультурно-оздоровительных и спортивно-массовых мероприятий;</a:t>
            </a: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пропаганда здорового образа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 применение физических упражнений для профилактики заболеваний;</a:t>
            </a: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повышение уровня образованности в области физической культуры, спорта и здорового образа жизни;</a:t>
            </a: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формирование у школьников устойчивого интереса и потребности в регулярных занятиях физической культурой и спортом и навыков здорового образа жизни.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направлены на профилактику: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Дыхательные упражнения;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нарушений осанки;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искривлений позвоночника;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плоскостопия(ходьба на разных частях стопы, ходьба по канату, передвижение по гимнастической стенке, на носках, приставными шагами,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скрестными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шагами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Существуют принципы, без соблюдения которых урок не будет нести в себе положительное содержание. Таким принципам, как: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 возрастных индивидуальных особенностей;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 состояния здоровья ученика и его индивидуальных психофизических особенностей при выборе форм, методов и средств обучения;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структурирование урока на 3 части в зависимости от уровня умственной работоспособности учащихся (вводная часть, основная и заключительная);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действий для сохранения работоспособности и расширения функциональных возможностей организма учащихся.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технологии позволят: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Повысить успеваемость по предмету. </a:t>
            </a: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Повысить динамику роста физической подготовленности учащихся.</a:t>
            </a: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Повысить интерес учащихся к занятиям физической культурой и мотивацию к соблюдению здорового образа жизни. </a:t>
            </a:r>
          </a:p>
          <a:p>
            <a:pPr marL="0" indent="396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Повысить динамику состояния здоровья учащихся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527</TotalTime>
  <Words>222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Использование здоровьесберегающие технологии на уроках физической культуры</vt:lpstr>
      <vt:lpstr>Слайд 2</vt:lpstr>
      <vt:lpstr>Под здоровьесберегающими технологиями понимается комплекс мероприятий проводимых с целью оздоровления обучающихся и профилактики болезней:</vt:lpstr>
      <vt:lpstr>Упражнения направлены на профилактику: </vt:lpstr>
      <vt:lpstr>Существуют принципы, без соблюдения которых урок не будет нести в себе положительное содержание. Таким принципам, как:</vt:lpstr>
      <vt:lpstr>Здоровьесберегающие технологии позволят: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Здоровьесберегающие технологии на уроках физической культуры</dc:title>
  <dc:creator>Катя Пономарь</dc:creator>
  <cp:lastModifiedBy>Катя Пономарь</cp:lastModifiedBy>
  <cp:revision>31</cp:revision>
  <dcterms:created xsi:type="dcterms:W3CDTF">2020-05-18T09:53:05Z</dcterms:created>
  <dcterms:modified xsi:type="dcterms:W3CDTF">2020-05-21T07:47:00Z</dcterms:modified>
</cp:coreProperties>
</file>