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284" r:id="rId19"/>
    <p:sldId id="34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2F04"/>
    <a:srgbClr val="351413"/>
    <a:srgbClr val="212911"/>
    <a:srgbClr val="1A210D"/>
    <a:srgbClr val="460046"/>
    <a:srgbClr val="800080"/>
    <a:srgbClr val="AE5DFF"/>
    <a:srgbClr val="D4D3DF"/>
    <a:srgbClr val="DBD3E5"/>
    <a:srgbClr val="FDE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>
        <p:scale>
          <a:sx n="72" d="100"/>
          <a:sy n="72" d="100"/>
        </p:scale>
        <p:origin x="-13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296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4" Type="http://schemas.openxmlformats.org/officeDocument/2006/relationships/slide" Target="slide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1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4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image" Target="../media/image2.jpeg"/><Relationship Id="rId21" Type="http://schemas.openxmlformats.org/officeDocument/2006/relationships/image" Target="../media/image8.jpeg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10" Type="http://schemas.openxmlformats.org/officeDocument/2006/relationships/slide" Target="slide9.xml"/><Relationship Id="rId19" Type="http://schemas.openxmlformats.org/officeDocument/2006/relationships/image" Target="../media/image6.png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Рисунок18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1680" y="6237312"/>
            <a:ext cx="1606332" cy="360040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8144" y="6237312"/>
            <a:ext cx="2700300" cy="3600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23728" y="260648"/>
            <a:ext cx="676875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8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484784"/>
            <a:ext cx="1174526" cy="216024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69546" y="2132856"/>
            <a:ext cx="619268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Знаток литературы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( 3-4 класс)</a:t>
            </a:r>
          </a:p>
          <a:p>
            <a:pPr algn="ctr"/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350100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У гриба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У кого есть шапка без головы, а нога без сапога?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54" y="3315926"/>
            <a:ext cx="738890" cy="1358999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cdn.admitad.com/products/pictures/515/b/c/bc146b14-26103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357430"/>
            <a:ext cx="1875793" cy="1590673"/>
          </a:xfrm>
          <a:prstGeom prst="rect">
            <a:avLst/>
          </a:prstGeom>
          <a:noFill/>
        </p:spPr>
      </p:pic>
      <p:pic>
        <p:nvPicPr>
          <p:cNvPr id="19460" name="Picture 4" descr="http://s2.uploads.ru/RIyrn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000504"/>
            <a:ext cx="1857388" cy="212272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350100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                              Нет, он не умеет говорить.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Может ли петух назвать себя птицей?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20" y="4357694"/>
            <a:ext cx="638571" cy="1174488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s8.postimg.org/6mkqovg2d/Ohd_SDC0j_Ba_A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071810"/>
            <a:ext cx="3286148" cy="24646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42976" y="5000636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                        Небо и солнце.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233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Отгадайте загадку:</a:t>
            </a:r>
          </a:p>
          <a:p>
            <a:pPr>
              <a:spcBef>
                <a:spcPct val="20000"/>
              </a:spcBef>
            </a:pPr>
            <a:r>
              <a:rPr lang="ru-RU" sz="2800" b="1" i="1" dirty="0" smtClean="0">
                <a:latin typeface="Georgia" pitchFamily="18" charset="0"/>
              </a:rPr>
              <a:t>Голубой платок,</a:t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Красный колобок</a:t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По платку катается,</a:t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Людям усмехается.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20" y="1643050"/>
            <a:ext cx="1026981" cy="1888868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beduinka.ucoz.ru/Shop/Poyasa/Blue_biser_smal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143380"/>
            <a:ext cx="1768090" cy="2357453"/>
          </a:xfrm>
          <a:prstGeom prst="rect">
            <a:avLst/>
          </a:prstGeom>
          <a:noFill/>
        </p:spPr>
      </p:pic>
      <p:pic>
        <p:nvPicPr>
          <p:cNvPr id="15364" name="Picture 4" descr="http://www.suvenirow.ru/admin/pictures/91054b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071942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71538" y="2928934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олицетворение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Как называется литературный приём: «глядел из печки огонёк»?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3053142"/>
            <a:ext cx="881766" cy="1621783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photos.lifeisphoto.ru/13/0/13666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3500438"/>
            <a:ext cx="4352269" cy="297720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350100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Тютчев, Пришвин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Расшифруй фамилии: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54" y="3315926"/>
            <a:ext cx="738890" cy="1358999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60" y="1500174"/>
            <a:ext cx="18895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r>
              <a:rPr lang="ru-RU" sz="4400" dirty="0" err="1" smtClean="0"/>
              <a:t>вючтет</a:t>
            </a:r>
            <a:endParaRPr lang="ru-RU" sz="4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000760" y="2285992"/>
            <a:ext cx="23663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err="1" smtClean="0"/>
              <a:t>шпирнив</a:t>
            </a:r>
            <a:endParaRPr lang="ru-RU" sz="4400" dirty="0"/>
          </a:p>
        </p:txBody>
      </p:sp>
      <p:pic>
        <p:nvPicPr>
          <p:cNvPr id="11266" name="Picture 2" descr="http://usa.rs.gov.ru/sites/usa.rs.gov.ru/files/images/2_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3214686"/>
            <a:ext cx="2000263" cy="259962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28662" y="485776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Басня</a:t>
            </a:r>
            <a:r>
              <a:rPr lang="ru-RU" sz="2800" i="1" dirty="0" smtClean="0">
                <a:latin typeface="Georgia" pitchFamily="18" charset="0"/>
              </a:rPr>
              <a:t> 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220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Определи жанр произведения:</a:t>
            </a:r>
          </a:p>
          <a:p>
            <a:r>
              <a:rPr lang="ru-RU" sz="2800" dirty="0" smtClean="0"/>
              <a:t> </a:t>
            </a:r>
            <a:r>
              <a:rPr lang="ru-RU" sz="2400" i="1" dirty="0" smtClean="0"/>
              <a:t>Мартышка к старости слаба глазами стала;</a:t>
            </a:r>
          </a:p>
          <a:p>
            <a:r>
              <a:rPr lang="ru-RU" sz="2400" i="1" dirty="0" smtClean="0"/>
              <a:t>  А у людей она слыхала,</a:t>
            </a:r>
          </a:p>
          <a:p>
            <a:r>
              <a:rPr lang="ru-RU" sz="2400" i="1" dirty="0" smtClean="0"/>
              <a:t>  Что это зло еще не так большой руки..</a:t>
            </a: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4500570"/>
            <a:ext cx="738890" cy="1358999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realphis.narod.ru/Images3/ochk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7290" y="3571876"/>
            <a:ext cx="2071692" cy="207169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71538" y="5357826"/>
            <a:ext cx="7632848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«Украденное солнце.» К. Чуковский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«Незнайка на Луне.»  Н.Носов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63114" cy="388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 названиях произведений замените слова антонимами. Назовите правильные названия этих произведений и их автора.</a:t>
            </a:r>
          </a:p>
          <a:p>
            <a:pPr algn="ctr"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«Найденная луна»</a:t>
            </a:r>
          </a:p>
          <a:p>
            <a:pPr algn="ctr"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«Умник на Солнце»</a:t>
            </a:r>
          </a:p>
          <a:p>
            <a:pPr algn="ctr"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834" y="3786190"/>
            <a:ext cx="953204" cy="1753174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42976" y="4929198"/>
            <a:ext cx="7632848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 «На безрыбье </a:t>
            </a:r>
          </a:p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      и рак – рыба.»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У разных стран есть подобные русские пословицы. Назовите подобную русскую пословицу иранской </a:t>
            </a:r>
            <a:r>
              <a:rPr lang="ru-RU" sz="2800" i="1" dirty="0" smtClean="0">
                <a:latin typeface="Georgia" pitchFamily="18" charset="0"/>
              </a:rPr>
              <a:t>«Где нет фруктовых деревьев, и свекла сойдёт за апельсин.»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3857628"/>
            <a:ext cx="525953" cy="96735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://www.fonstola.ru/pic/201303/1600x1200/fonstola.ru-9022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876"/>
            <a:ext cx="3238522" cy="2428892"/>
          </a:xfrm>
          <a:prstGeom prst="rect">
            <a:avLst/>
          </a:prstGeom>
          <a:noFill/>
        </p:spPr>
      </p:pic>
      <p:pic>
        <p:nvPicPr>
          <p:cNvPr id="5126" name="Picture 6" descr="http://img.board.com.ua/a/1042937573/wm/0-osyotr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3929066"/>
            <a:ext cx="2250979" cy="150019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476672"/>
            <a:ext cx="66247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 - РЕСУРСЫ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431800" cy="358775"/>
          </a:xfrm>
          <a:prstGeom prst="actionButtonBeginning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357298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Книга </a:t>
            </a:r>
            <a:r>
              <a:rPr lang="en-US" dirty="0" smtClean="0"/>
              <a:t>http://www.santiagoturismo.com/files/full/PalavraPeduda.jpg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1785926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Василиса Прекрасная </a:t>
            </a:r>
            <a:r>
              <a:rPr lang="en-US" dirty="0" smtClean="0"/>
              <a:t>http://dvafisha.ru/images/ustore/47/19/L0Ev2nn23638_43392_XL.jpg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2500306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Сивка Бурка.</a:t>
            </a:r>
            <a:r>
              <a:rPr lang="en-US" dirty="0" smtClean="0"/>
              <a:t>http://www.supercook.ru/images-skazki-vypusk/sk-sivka-burka-00.jpg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2928934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Мужик и медведь </a:t>
            </a:r>
            <a:r>
              <a:rPr lang="en-US" dirty="0" smtClean="0"/>
              <a:t>http://xxenia.users.photofile.ru/photo/xxenia/150736007/xlarge/164680771.jpg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3714752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Мама и дети.</a:t>
            </a:r>
            <a:r>
              <a:rPr lang="en-US" dirty="0" smtClean="0"/>
              <a:t>http://www.wantofriends.com/wp-content/uploads/2012/04/parents-reading.jpg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4357694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Колобок.</a:t>
            </a:r>
            <a:r>
              <a:rPr lang="en-US" dirty="0" smtClean="0"/>
              <a:t>http://www.dskv1565.mskzapad.ru/images/cms/thumbs/a5b0aeaa3fa7d6e58d75710c18673bd7ec6d5f6d/teremok_600_auto_5_80.jpg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5072074"/>
            <a:ext cx="8215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Сборник сказок. </a:t>
            </a:r>
            <a:r>
              <a:rPr lang="en-US" dirty="0" smtClean="0"/>
              <a:t>http://img.sotmarket.ru/img/detskie_tovary/knigi/hydojestvennaya_literatyra/rosmen/samye-chudesnye-skazki-rosmen-0.png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28728" y="6143644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Красная девица.</a:t>
            </a:r>
            <a:r>
              <a:rPr lang="en-US" dirty="0" smtClean="0"/>
              <a:t>http://www.stihi.ru/pics/2013/09/07/3198.jpg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86116" y="1071546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Иллюстрации к презентации: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285728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Стопка книг. </a:t>
            </a:r>
            <a:r>
              <a:rPr lang="en-US" dirty="0" smtClean="0"/>
              <a:t>http://www.wallon.ru/_ph/53/2/422356483.jpg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71638" y="500042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День и ночь. </a:t>
            </a:r>
            <a:r>
              <a:rPr lang="en-US" dirty="0" smtClean="0"/>
              <a:t>http://www.poetryclub.com.ua/upload/poem_all/00271055.jpg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1142984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Шапка. </a:t>
            </a:r>
            <a:r>
              <a:rPr lang="en-US" dirty="0" smtClean="0"/>
              <a:t>http://cdn.admitad.com/products/pictures/515/b/c/bc146b14-261033.jpg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1714488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Сапоги. </a:t>
            </a:r>
            <a:r>
              <a:rPr lang="en-US" dirty="0" smtClean="0"/>
              <a:t>http://s2.uploads.ru/RIyrn.jpg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2071678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Петух. </a:t>
            </a:r>
            <a:r>
              <a:rPr lang="en-US" dirty="0" smtClean="0"/>
              <a:t>http://s8.postimg.org/6mkqovg2d/Ohd_SDC0j_Ba_A.jpg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2428868"/>
            <a:ext cx="7000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Платок. </a:t>
            </a:r>
            <a:r>
              <a:rPr lang="en-US" dirty="0" smtClean="0"/>
              <a:t>http://beduinka.ucoz.ru/Shop/Poyasa/Blue_biser_small.jpg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86058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Красный колобок. </a:t>
            </a:r>
            <a:r>
              <a:rPr lang="en-US" dirty="0" smtClean="0"/>
              <a:t>http://www.suvenirow.ru/admin/pictures/91054b.jpg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3143248"/>
            <a:ext cx="7143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Огонь в печке. </a:t>
            </a:r>
            <a:r>
              <a:rPr lang="en-US" dirty="0" smtClean="0"/>
              <a:t>http://photos.lifeisphoto.ru/13/0/136664.jpg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3571876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Писатели.</a:t>
            </a:r>
            <a:r>
              <a:rPr lang="en-US" dirty="0" smtClean="0"/>
              <a:t>http://usa.rs.gov.ru/sites/usa.rs.gov.ru/files/images/2_6.jpg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4000504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Мартышка и очки. </a:t>
            </a:r>
            <a:r>
              <a:rPr lang="en-US" dirty="0" smtClean="0"/>
              <a:t>http://realphis.narod.ru/Images3/ochki.jpg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5000636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Рыба.</a:t>
            </a:r>
            <a:r>
              <a:rPr lang="en-US" dirty="0" smtClean="0"/>
              <a:t>http://img.board.com.ua/a/1042937573/wm/0-osyotr.jpg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4357694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Апельсиновое дерево. </a:t>
            </a:r>
            <a:r>
              <a:rPr lang="en-US" dirty="0" smtClean="0"/>
              <a:t>http://www.fonstola.ru/pic/201303/1600x1200/fonstola.ru-90228.jpg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Рисунок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" y="0"/>
            <a:ext cx="9121688" cy="6858000"/>
          </a:xfrm>
          <a:prstGeom prst="rect">
            <a:avLst/>
          </a:prstGeom>
        </p:spPr>
      </p:pic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36408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08416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04820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524900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824440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36408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08416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804820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524900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824440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36408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608416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804820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524900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824440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1979712" y="2132856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О сказках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1979712" y="2852936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2000232" y="3571876"/>
            <a:ext cx="2951559" cy="503039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разнобой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0352" y="6381328"/>
            <a:ext cx="1152128" cy="300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041558" y="116632"/>
            <a:ext cx="703032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литературному чтению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20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779912" y="5844868"/>
            <a:ext cx="2880320" cy="608468"/>
          </a:xfrm>
          <a:prstGeom prst="rect">
            <a:avLst/>
          </a:prstGeom>
          <a:noFill/>
        </p:spPr>
      </p:pic>
      <p:pic>
        <p:nvPicPr>
          <p:cNvPr id="35844" name="Picture 4" descr="http://www.santiagoturismo.com/files/full/PalavraPeduda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14818"/>
            <a:ext cx="3071833" cy="23038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71538" y="4357694"/>
            <a:ext cx="7535190" cy="52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Мужик и медведь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000232" y="1357298"/>
            <a:ext cx="6482430" cy="198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Вспомни типы сказок. Какая сказка лишняя?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Василиса Прекрасная; Сивка –Бурка;</a:t>
            </a:r>
          </a:p>
          <a:p>
            <a:pPr algn="ctr">
              <a:spcBef>
                <a:spcPct val="20000"/>
              </a:spcBef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или Мужик и медведь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958" y="3000372"/>
            <a:ext cx="793935" cy="1460240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dvafisha.ru/images/ustore/47/19/L0Ev2nn23638_43392_X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3116"/>
            <a:ext cx="1500198" cy="1684093"/>
          </a:xfrm>
          <a:prstGeom prst="rect">
            <a:avLst/>
          </a:prstGeom>
          <a:noFill/>
        </p:spPr>
      </p:pic>
      <p:pic>
        <p:nvPicPr>
          <p:cNvPr id="33796" name="Picture 4" descr="http://www.supercook.ru/images-skazki-vypusk/sk-sivka-burka-0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214818"/>
            <a:ext cx="2643206" cy="1786052"/>
          </a:xfrm>
          <a:prstGeom prst="rect">
            <a:avLst/>
          </a:prstGeom>
          <a:noFill/>
        </p:spPr>
      </p:pic>
      <p:pic>
        <p:nvPicPr>
          <p:cNvPr id="33800" name="Picture 8" descr="http://xxenia.users.photofile.ru/photo/xxenia/150736007/xlarge/16468077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459836"/>
            <a:ext cx="1500198" cy="204099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350100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                Концовка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Как называется финал в сказке?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0" y="2643182"/>
            <a:ext cx="1096080" cy="2015958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www.wantofriends.com/wp-content/uploads/2012/04/parents-reading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125358"/>
            <a:ext cx="3357586" cy="251819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00100" y="4357694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Медведь.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43108" y="1000108"/>
            <a:ext cx="66773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dirty="0" smtClean="0"/>
              <a:t>      По преданьям, это человек, превращенный злым колдуном в дикого зверя. Он сам на человека никогда не нападает, умеет ходить на задних лапах. В его облике может появляться на земле один из главных славянских богов – Велес.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4143380"/>
            <a:ext cx="1167518" cy="2147350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http://www.dskv1565.mskzapad.ru/images/cms/thumbs/a5b0aeaa3fa7d6e58d75710c18673bd7ec6d5f6d/teremok_600_auto_5_8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786190"/>
            <a:ext cx="2559037" cy="271684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42976" y="4071942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А.С. Пушкин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Кто писал о сказках: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6" y="3571876"/>
            <a:ext cx="881766" cy="1621783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2071678"/>
            <a:ext cx="53578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“Что за прелесть – эти сказки! Каждая есть поэма... Сказка ложь, да в ней намек...”.</a:t>
            </a:r>
            <a:endParaRPr lang="ru-RU" sz="2800" dirty="0"/>
          </a:p>
        </p:txBody>
      </p:sp>
      <p:pic>
        <p:nvPicPr>
          <p:cNvPr id="27650" name="Picture 2" descr="http://img.sotmarket.ru/img/detskie_tovary/knigi/hydojestvennaya_literatyra/rosmen/samye-chudesnye-skazki-rosmen-0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571876"/>
            <a:ext cx="2286016" cy="309518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350100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Постоянные эпитеты.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Во всех сказках герой – добрый молодец; героиня – красная девица, поле- чистое, лес – дремучий. А как называются такие прилагательные?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4214818"/>
            <a:ext cx="953204" cy="1753174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stihi.ru/pics/2013/09/07/319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429000"/>
            <a:ext cx="1928826" cy="31312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14414" y="457200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Газета или книга.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68" y="3786190"/>
            <a:ext cx="953204" cy="1753174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1571612"/>
            <a:ext cx="4572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Georgia" pitchFamily="18" charset="0"/>
              </a:rPr>
              <a:t>Загадка.</a:t>
            </a:r>
          </a:p>
          <a:p>
            <a:r>
              <a:rPr lang="ru-RU" sz="2800" dirty="0" smtClean="0">
                <a:latin typeface="Georgia" pitchFamily="18" charset="0"/>
              </a:rPr>
              <a:t>Языка она не имеет,</a:t>
            </a:r>
          </a:p>
          <a:p>
            <a:r>
              <a:rPr lang="ru-RU" sz="2800" dirty="0" smtClean="0">
                <a:latin typeface="Georgia" pitchFamily="18" charset="0"/>
              </a:rPr>
              <a:t> Но, у кого она побывает, </a:t>
            </a:r>
          </a:p>
          <a:p>
            <a:r>
              <a:rPr lang="ru-RU" sz="2800" dirty="0" smtClean="0">
                <a:latin typeface="Georgia" pitchFamily="18" charset="0"/>
              </a:rPr>
              <a:t>Тот много чего заимеет </a:t>
            </a:r>
          </a:p>
          <a:p>
            <a:r>
              <a:rPr lang="ru-RU" sz="2800" dirty="0" smtClean="0">
                <a:latin typeface="Georgia" pitchFamily="18" charset="0"/>
              </a:rPr>
              <a:t>И много что узнает.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http://www.wallon.ru/_ph/53/2/42235648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286256"/>
            <a:ext cx="2971820" cy="18573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350100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                       Мягким знаком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Чем оканчивается день и ночь?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958" y="2714620"/>
            <a:ext cx="910458" cy="1674554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www.poetryclub.com.ua/upload/poem_all/0027105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143248"/>
            <a:ext cx="3809995" cy="285749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510</Words>
  <Application>Microsoft Office PowerPoint</Application>
  <PresentationFormat>Экран (4:3)</PresentationFormat>
  <Paragraphs>139</Paragraphs>
  <Slides>19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29</cp:revision>
  <dcterms:created xsi:type="dcterms:W3CDTF">2014-01-06T16:00:12Z</dcterms:created>
  <dcterms:modified xsi:type="dcterms:W3CDTF">2020-05-22T10:58:52Z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665192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