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5" r:id="rId8"/>
    <p:sldId id="270" r:id="rId9"/>
    <p:sldId id="271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09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777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47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71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33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62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8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4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70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56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1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1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83FF6-A22B-4201-A090-FDB2EBBA0C5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FA60734-0A6A-461E-B59A-83AB94D5BC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25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eee-science.ru/wp-content/uploads/2019/09/quality-500950_19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690" y="4777379"/>
            <a:ext cx="1480823" cy="148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57512" y="5129213"/>
            <a:ext cx="73866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презентации вы будете находить вот такие галочки. Это задания, которые вам необходимо выполнить.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Внимательно читайте задание.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Желаю творческих успехов!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2.infourok.ru/uploads/ex/0350/00040e77-9dcb4754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20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080378"/>
            <a:ext cx="8915400" cy="3777622"/>
          </a:xfrm>
        </p:spPr>
        <p:txBody>
          <a:bodyPr>
            <a:normAutofit/>
          </a:bodyPr>
          <a:lstStyle/>
          <a:p>
            <a:r>
              <a:rPr lang="ru-RU" sz="4000" dirty="0"/>
              <a:t>Карл клал лук на ларь. Клара крала лук </a:t>
            </a:r>
            <a:r>
              <a:rPr lang="ru-RU" sz="4000" dirty="0" smtClean="0"/>
              <a:t>с ларя</a:t>
            </a:r>
            <a:r>
              <a:rPr lang="ru-RU" sz="40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85974" y="489604"/>
            <a:ext cx="101060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Прочитайте скороговорку на доске</a:t>
            </a:r>
          </a:p>
          <a:p>
            <a:r>
              <a:rPr lang="ru-RU" sz="3600" dirty="0"/>
              <a:t>сначала медленно, четко произнося </a:t>
            </a:r>
            <a:r>
              <a:rPr lang="ru-RU" sz="3600" dirty="0" smtClean="0"/>
              <a:t>слова, затем </a:t>
            </a:r>
            <a:r>
              <a:rPr lang="ru-RU" sz="3600" dirty="0"/>
              <a:t>наращивая </a:t>
            </a:r>
            <a:r>
              <a:rPr lang="ru-RU" sz="3600" dirty="0" smtClean="0"/>
              <a:t>темп: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1848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525" y="624110"/>
            <a:ext cx="6161087" cy="14761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Михаил </a:t>
            </a:r>
            <a:r>
              <a:rPr lang="ru-RU" dirty="0" err="1" smtClean="0"/>
              <a:t>Есеновский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«У мальчика Юры ужаснейший насморк»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00801" y="3700461"/>
            <a:ext cx="55006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Посмотрите на название произведения. </a:t>
            </a:r>
          </a:p>
          <a:p>
            <a:r>
              <a:rPr lang="ru-RU" sz="2400" dirty="0" smtClean="0"/>
              <a:t>Исходя из названия, подумайте о чем будет данное произведение? </a:t>
            </a:r>
          </a:p>
          <a:p>
            <a:r>
              <a:rPr lang="ru-RU" sz="2400" dirty="0" smtClean="0"/>
              <a:t>Подумайте, кто будет главным героем?</a:t>
            </a:r>
            <a:endParaRPr lang="ru-RU" sz="2400" dirty="0"/>
          </a:p>
        </p:txBody>
      </p:sp>
      <p:pic>
        <p:nvPicPr>
          <p:cNvPr id="8" name="Picture 2" descr="https://eee-science.ru/wp-content/uploads/2019/09/quality-500950_19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1" y="3373800"/>
            <a:ext cx="1480823" cy="148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8" y="624110"/>
            <a:ext cx="428625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924273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Тема урока – </a:t>
            </a:r>
            <a:r>
              <a:rPr lang="ru-RU" sz="4000" dirty="0" smtClean="0"/>
              <a:t>«У мальчика Юры ужаснейший насморк»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3529011"/>
            <a:ext cx="9355138" cy="2667959"/>
          </a:xfrm>
        </p:spPr>
        <p:txBody>
          <a:bodyPr>
            <a:normAutofit/>
          </a:bodyPr>
          <a:lstStyle/>
          <a:p>
            <a:r>
              <a:rPr lang="ru-RU" sz="3600" dirty="0"/>
              <a:t>познакомимся </a:t>
            </a:r>
            <a:r>
              <a:rPr lang="ru-RU" sz="3600" dirty="0" smtClean="0"/>
              <a:t>со стихотворением</a:t>
            </a:r>
          </a:p>
          <a:p>
            <a:r>
              <a:rPr lang="ru-RU" sz="3600" dirty="0" smtClean="0"/>
              <a:t>узнаем биографию М. </a:t>
            </a:r>
            <a:r>
              <a:rPr lang="ru-RU" sz="3600" dirty="0" err="1" smtClean="0"/>
              <a:t>Есеновского</a:t>
            </a:r>
            <a:endParaRPr lang="ru-RU" sz="3600" dirty="0" smtClean="0"/>
          </a:p>
          <a:p>
            <a:r>
              <a:rPr lang="ru-RU" sz="3600" dirty="0" smtClean="0"/>
              <a:t>научимся </a:t>
            </a:r>
            <a:r>
              <a:rPr lang="ru-RU" sz="3600" dirty="0"/>
              <a:t>отвечать на вопросы по тексту и выразительно читать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7869" y="338541"/>
            <a:ext cx="96601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Давайте определим тему уроки и поставим цели.</a:t>
            </a:r>
          </a:p>
          <a:p>
            <a:r>
              <a:rPr lang="ru-RU" sz="2000" dirty="0" smtClean="0"/>
              <a:t>(Нажми стрелочку вправо, чтобы проверить свое предположение)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621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МИХАИЛ ЮРЬЕВИЧ ЕСЕНОВСКИЙ (РОДИЛСЯ 15 ОКТЯБРЯ 1960) — РУССКИЙ ДЕТСКИЙ ПИСАТЕЛЬ, ПОЭТ.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00150" y="2133600"/>
            <a:ext cx="10304462" cy="4724400"/>
          </a:xfrm>
        </p:spPr>
        <p:txBody>
          <a:bodyPr>
            <a:normAutofit/>
          </a:bodyPr>
          <a:lstStyle/>
          <a:p>
            <a:r>
              <a:rPr lang="ru-RU" sz="2400" dirty="0"/>
              <a:t>Родился в Москве. В детстве мечтал стать астрономом. Любимыми книгами были «Приключения Карандаша и </a:t>
            </a:r>
            <a:r>
              <a:rPr lang="ru-RU" sz="2400" dirty="0" err="1"/>
              <a:t>Самоделкина</a:t>
            </a:r>
            <a:r>
              <a:rPr lang="ru-RU" sz="2400" dirty="0"/>
              <a:t>» Юрия </a:t>
            </a:r>
            <a:r>
              <a:rPr lang="ru-RU" sz="2400" dirty="0" err="1"/>
              <a:t>Дружкова</a:t>
            </a:r>
            <a:r>
              <a:rPr lang="ru-RU" sz="2400" dirty="0"/>
              <a:t>, «Гулливер» Свифта, «Мюнхгаузен» </a:t>
            </a:r>
            <a:r>
              <a:rPr lang="ru-RU" sz="2400" dirty="0" err="1"/>
              <a:t>Распэ</a:t>
            </a:r>
            <a:r>
              <a:rPr lang="ru-RU" sz="2400" dirty="0"/>
              <a:t>, истории Вильгельма Буша. В юности увлекался фантастикой. Окончил Московский государственный технический университет и аспирантуру. Преподавал в школе и университете.</a:t>
            </a:r>
          </a:p>
          <a:p>
            <a:r>
              <a:rPr lang="ru-RU" sz="2400" dirty="0"/>
              <a:t>Публикуется с 1993 года, первая публикация в журнале «Огонёк». Изредка использует псевдоним Денис </a:t>
            </a:r>
            <a:r>
              <a:rPr lang="ru-RU" sz="2400" dirty="0" err="1"/>
              <a:t>Семиколбасов</a:t>
            </a:r>
            <a:r>
              <a:rPr lang="ru-RU" sz="2400" dirty="0"/>
              <a:t>. Автор ряда книг для детей, в частности, цикла коротких ироничных и </a:t>
            </a:r>
            <a:r>
              <a:rPr lang="ru-RU" sz="2400" dirty="0" err="1"/>
              <a:t>абсурдистких</a:t>
            </a:r>
            <a:r>
              <a:rPr lang="ru-RU" sz="2400" dirty="0"/>
              <a:t> рассказов про мальчика Юру, напоминающих прозу Даниила Хармса.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781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7576" y="1843087"/>
            <a:ext cx="8515349" cy="321088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Открой </a:t>
            </a:r>
            <a:r>
              <a:rPr lang="ru-RU" sz="3200" dirty="0"/>
              <a:t>учебник на стр. </a:t>
            </a:r>
            <a:r>
              <a:rPr lang="ru-RU" sz="3200" dirty="0" smtClean="0"/>
              <a:t>128. Прочитай </a:t>
            </a:r>
            <a:r>
              <a:rPr lang="ru-RU" sz="3200" dirty="0" smtClean="0"/>
              <a:t>стихотворение, а затем ответь на вопросы на следующем </a:t>
            </a:r>
            <a:r>
              <a:rPr lang="ru-RU" sz="3200" dirty="0" smtClean="0"/>
              <a:t>слайде и на странице 129.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4" name="Picture 2" descr="https://eee-science.ru/wp-content/uploads/2019/09/quality-500950_19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6" y="1591153"/>
            <a:ext cx="1857376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95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8988" y="200025"/>
            <a:ext cx="8758237" cy="6415088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/>
              <a:t>1. Каким вы представляете Юру?</a:t>
            </a:r>
          </a:p>
          <a:p>
            <a:r>
              <a:rPr lang="ru-RU" sz="3200" dirty="0"/>
              <a:t>2. На кого рассержен Юра?</a:t>
            </a:r>
          </a:p>
          <a:p>
            <a:r>
              <a:rPr lang="ru-RU" sz="3200" dirty="0"/>
              <a:t>3.Почему вы так думаете?</a:t>
            </a:r>
          </a:p>
          <a:p>
            <a:r>
              <a:rPr lang="ru-RU" sz="3200" dirty="0"/>
              <a:t>4.О каком уюте говорит насморк?</a:t>
            </a:r>
          </a:p>
          <a:p>
            <a:r>
              <a:rPr lang="ru-RU" sz="3200" dirty="0"/>
              <a:t>5.Где это такое место расположено?</a:t>
            </a:r>
          </a:p>
          <a:p>
            <a:r>
              <a:rPr lang="ru-RU" sz="3200" dirty="0"/>
              <a:t>6.О какой влажной уборке говорит насморк?</a:t>
            </a:r>
          </a:p>
          <a:p>
            <a:r>
              <a:rPr lang="ru-RU" sz="3200" dirty="0"/>
              <a:t>7.Почему волнуется Юра?</a:t>
            </a:r>
          </a:p>
          <a:p>
            <a:r>
              <a:rPr lang="ru-RU" sz="3200" dirty="0"/>
              <a:t>8. Как Юра ведет себя по отношению к насморку?</a:t>
            </a:r>
          </a:p>
          <a:p>
            <a:r>
              <a:rPr lang="ru-RU" sz="3200" dirty="0"/>
              <a:t>9.Почему смеется насморк?</a:t>
            </a:r>
          </a:p>
          <a:p>
            <a:r>
              <a:rPr lang="ru-RU" sz="3200" dirty="0"/>
              <a:t>10. Как вы бы поступили на месте Юры? Насморка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pic>
        <p:nvPicPr>
          <p:cNvPr id="4" name="Picture 2" descr="https://eee-science.ru/wp-content/uploads/2019/09/quality-500950_19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7" y="200025"/>
            <a:ext cx="1857376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для журнала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Напишите письмо с пожеланиями на тему «Как уберечь себя от простуды».</a:t>
            </a:r>
          </a:p>
          <a:p>
            <a:r>
              <a:rPr lang="ru-RU" sz="2400" dirty="0" smtClean="0"/>
              <a:t>Не </a:t>
            </a:r>
            <a:r>
              <a:rPr lang="ru-RU" sz="2400" dirty="0" smtClean="0"/>
              <a:t>забывайте проявлять творчество, фантазию,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Желаю творческих успехов!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6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8962" y="2133600"/>
            <a:ext cx="8375649" cy="37776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Подготовить выразительное чтение стихотворения.</a:t>
            </a:r>
            <a:endParaRPr lang="ru-RU" sz="2800" dirty="0"/>
          </a:p>
        </p:txBody>
      </p:sp>
      <p:pic>
        <p:nvPicPr>
          <p:cNvPr id="2050" name="Picture 2" descr="https://avatars.mds.yandex.net/get-pdb/2078924/cea61e73-ebb0-456c-8caa-0f2f46c4a0b0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12" y="4071938"/>
            <a:ext cx="3863636" cy="331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</TotalTime>
  <Words>361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Михаил Есеновский «У мальчика Юры ужаснейший насморк»</vt:lpstr>
      <vt:lpstr>Тема урока – «У мальчика Юры ужаснейший насморк»</vt:lpstr>
      <vt:lpstr>МИХАИЛ ЮРЬЕВИЧ ЕСЕНОВСКИЙ (РОДИЛСЯ 15 ОКТЯБРЯ 1960) — РУССКИЙ ДЕТСКИЙ ПИСАТЕЛЬ, ПОЭТ. </vt:lpstr>
      <vt:lpstr>Презентация PowerPoint</vt:lpstr>
      <vt:lpstr>Презентация PowerPoint</vt:lpstr>
      <vt:lpstr>Задание для журнала</vt:lpstr>
      <vt:lpstr>Домашнее задание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Ганеева</dc:creator>
  <cp:lastModifiedBy>Юлия Ганеева</cp:lastModifiedBy>
  <cp:revision>15</cp:revision>
  <dcterms:created xsi:type="dcterms:W3CDTF">2019-02-26T21:13:31Z</dcterms:created>
  <dcterms:modified xsi:type="dcterms:W3CDTF">2020-04-15T13:50:53Z</dcterms:modified>
</cp:coreProperties>
</file>