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</p:sldIdLst>
  <p:sldSz cx="9144000" cy="6858000" type="screen4x3"/>
  <p:notesSz cx="6858000" cy="9144000"/>
  <p:custDataLst>
    <p:tags r:id="rId10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00" Type="http://schemas.openxmlformats.org/officeDocument/2006/relationships/slide" Target="slides/slide99.xml" /><Relationship Id="rId101" Type="http://schemas.openxmlformats.org/officeDocument/2006/relationships/tags" Target="tags/tag1.xml" /><Relationship Id="rId102" Type="http://schemas.openxmlformats.org/officeDocument/2006/relationships/presProps" Target="presProps.xml" /><Relationship Id="rId103" Type="http://schemas.openxmlformats.org/officeDocument/2006/relationships/viewProps" Target="viewProps.xml" /><Relationship Id="rId104" Type="http://schemas.openxmlformats.org/officeDocument/2006/relationships/theme" Target="theme/theme1.xml" /><Relationship Id="rId105" Type="http://schemas.openxmlformats.org/officeDocument/2006/relationships/tableStyles" Target="tableStyles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" Type="http://schemas.openxmlformats.org/officeDocument/2006/relationships/slide" Target="slides/slide2.xml" /><Relationship Id="rId30" Type="http://schemas.openxmlformats.org/officeDocument/2006/relationships/slide" Target="slides/slide29.xml" /><Relationship Id="rId31" Type="http://schemas.openxmlformats.org/officeDocument/2006/relationships/slide" Target="slides/slide30.xml" /><Relationship Id="rId32" Type="http://schemas.openxmlformats.org/officeDocument/2006/relationships/slide" Target="slides/slide31.xml" /><Relationship Id="rId33" Type="http://schemas.openxmlformats.org/officeDocument/2006/relationships/slide" Target="slides/slide32.xml" /><Relationship Id="rId34" Type="http://schemas.openxmlformats.org/officeDocument/2006/relationships/slide" Target="slides/slide33.xml" /><Relationship Id="rId35" Type="http://schemas.openxmlformats.org/officeDocument/2006/relationships/slide" Target="slides/slide34.xml" /><Relationship Id="rId36" Type="http://schemas.openxmlformats.org/officeDocument/2006/relationships/slide" Target="slides/slide35.xml" /><Relationship Id="rId37" Type="http://schemas.openxmlformats.org/officeDocument/2006/relationships/slide" Target="slides/slide36.xml" /><Relationship Id="rId38" Type="http://schemas.openxmlformats.org/officeDocument/2006/relationships/slide" Target="slides/slide37.xml" /><Relationship Id="rId39" Type="http://schemas.openxmlformats.org/officeDocument/2006/relationships/slide" Target="slides/slide38.xml" /><Relationship Id="rId4" Type="http://schemas.openxmlformats.org/officeDocument/2006/relationships/slide" Target="slides/slide3.xml" /><Relationship Id="rId40" Type="http://schemas.openxmlformats.org/officeDocument/2006/relationships/slide" Target="slides/slide39.xml" /><Relationship Id="rId41" Type="http://schemas.openxmlformats.org/officeDocument/2006/relationships/slide" Target="slides/slide40.xml" /><Relationship Id="rId42" Type="http://schemas.openxmlformats.org/officeDocument/2006/relationships/slide" Target="slides/slide41.xml" /><Relationship Id="rId43" Type="http://schemas.openxmlformats.org/officeDocument/2006/relationships/slide" Target="slides/slide42.xml" /><Relationship Id="rId44" Type="http://schemas.openxmlformats.org/officeDocument/2006/relationships/slide" Target="slides/slide43.xml" /><Relationship Id="rId45" Type="http://schemas.openxmlformats.org/officeDocument/2006/relationships/slide" Target="slides/slide44.xml" /><Relationship Id="rId46" Type="http://schemas.openxmlformats.org/officeDocument/2006/relationships/slide" Target="slides/slide45.xml" /><Relationship Id="rId47" Type="http://schemas.openxmlformats.org/officeDocument/2006/relationships/slide" Target="slides/slide46.xml" /><Relationship Id="rId48" Type="http://schemas.openxmlformats.org/officeDocument/2006/relationships/slide" Target="slides/slide47.xml" /><Relationship Id="rId49" Type="http://schemas.openxmlformats.org/officeDocument/2006/relationships/slide" Target="slides/slide48.xml" /><Relationship Id="rId5" Type="http://schemas.openxmlformats.org/officeDocument/2006/relationships/slide" Target="slides/slide4.xml" /><Relationship Id="rId50" Type="http://schemas.openxmlformats.org/officeDocument/2006/relationships/slide" Target="slides/slide49.xml" /><Relationship Id="rId51" Type="http://schemas.openxmlformats.org/officeDocument/2006/relationships/slide" Target="slides/slide50.xml" /><Relationship Id="rId52" Type="http://schemas.openxmlformats.org/officeDocument/2006/relationships/slide" Target="slides/slide51.xml" /><Relationship Id="rId53" Type="http://schemas.openxmlformats.org/officeDocument/2006/relationships/slide" Target="slides/slide52.xml" /><Relationship Id="rId54" Type="http://schemas.openxmlformats.org/officeDocument/2006/relationships/slide" Target="slides/slide53.xml" /><Relationship Id="rId55" Type="http://schemas.openxmlformats.org/officeDocument/2006/relationships/slide" Target="slides/slide54.xml" /><Relationship Id="rId56" Type="http://schemas.openxmlformats.org/officeDocument/2006/relationships/slide" Target="slides/slide55.xml" /><Relationship Id="rId57" Type="http://schemas.openxmlformats.org/officeDocument/2006/relationships/slide" Target="slides/slide56.xml" /><Relationship Id="rId58" Type="http://schemas.openxmlformats.org/officeDocument/2006/relationships/slide" Target="slides/slide57.xml" /><Relationship Id="rId59" Type="http://schemas.openxmlformats.org/officeDocument/2006/relationships/slide" Target="slides/slide58.xml" /><Relationship Id="rId6" Type="http://schemas.openxmlformats.org/officeDocument/2006/relationships/slide" Target="slides/slide5.xml" /><Relationship Id="rId60" Type="http://schemas.openxmlformats.org/officeDocument/2006/relationships/slide" Target="slides/slide59.xml" /><Relationship Id="rId61" Type="http://schemas.openxmlformats.org/officeDocument/2006/relationships/slide" Target="slides/slide60.xml" /><Relationship Id="rId62" Type="http://schemas.openxmlformats.org/officeDocument/2006/relationships/slide" Target="slides/slide61.xml" /><Relationship Id="rId63" Type="http://schemas.openxmlformats.org/officeDocument/2006/relationships/slide" Target="slides/slide62.xml" /><Relationship Id="rId64" Type="http://schemas.openxmlformats.org/officeDocument/2006/relationships/slide" Target="slides/slide63.xml" /><Relationship Id="rId65" Type="http://schemas.openxmlformats.org/officeDocument/2006/relationships/slide" Target="slides/slide64.xml" /><Relationship Id="rId66" Type="http://schemas.openxmlformats.org/officeDocument/2006/relationships/slide" Target="slides/slide65.xml" /><Relationship Id="rId67" Type="http://schemas.openxmlformats.org/officeDocument/2006/relationships/slide" Target="slides/slide66.xml" /><Relationship Id="rId68" Type="http://schemas.openxmlformats.org/officeDocument/2006/relationships/slide" Target="slides/slide67.xml" /><Relationship Id="rId69" Type="http://schemas.openxmlformats.org/officeDocument/2006/relationships/slide" Target="slides/slide68.xml" /><Relationship Id="rId7" Type="http://schemas.openxmlformats.org/officeDocument/2006/relationships/slide" Target="slides/slide6.xml" /><Relationship Id="rId70" Type="http://schemas.openxmlformats.org/officeDocument/2006/relationships/slide" Target="slides/slide69.xml" /><Relationship Id="rId71" Type="http://schemas.openxmlformats.org/officeDocument/2006/relationships/slide" Target="slides/slide70.xml" /><Relationship Id="rId72" Type="http://schemas.openxmlformats.org/officeDocument/2006/relationships/slide" Target="slides/slide71.xml" /><Relationship Id="rId73" Type="http://schemas.openxmlformats.org/officeDocument/2006/relationships/slide" Target="slides/slide72.xml" /><Relationship Id="rId74" Type="http://schemas.openxmlformats.org/officeDocument/2006/relationships/slide" Target="slides/slide73.xml" /><Relationship Id="rId75" Type="http://schemas.openxmlformats.org/officeDocument/2006/relationships/slide" Target="slides/slide74.xml" /><Relationship Id="rId76" Type="http://schemas.openxmlformats.org/officeDocument/2006/relationships/slide" Target="slides/slide75.xml" /><Relationship Id="rId77" Type="http://schemas.openxmlformats.org/officeDocument/2006/relationships/slide" Target="slides/slide76.xml" /><Relationship Id="rId78" Type="http://schemas.openxmlformats.org/officeDocument/2006/relationships/slide" Target="slides/slide77.xml" /><Relationship Id="rId79" Type="http://schemas.openxmlformats.org/officeDocument/2006/relationships/slide" Target="slides/slide78.xml" /><Relationship Id="rId8" Type="http://schemas.openxmlformats.org/officeDocument/2006/relationships/slide" Target="slides/slide7.xml" /><Relationship Id="rId80" Type="http://schemas.openxmlformats.org/officeDocument/2006/relationships/slide" Target="slides/slide79.xml" /><Relationship Id="rId81" Type="http://schemas.openxmlformats.org/officeDocument/2006/relationships/slide" Target="slides/slide80.xml" /><Relationship Id="rId82" Type="http://schemas.openxmlformats.org/officeDocument/2006/relationships/slide" Target="slides/slide81.xml" /><Relationship Id="rId83" Type="http://schemas.openxmlformats.org/officeDocument/2006/relationships/slide" Target="slides/slide82.xml" /><Relationship Id="rId84" Type="http://schemas.openxmlformats.org/officeDocument/2006/relationships/slide" Target="slides/slide83.xml" /><Relationship Id="rId85" Type="http://schemas.openxmlformats.org/officeDocument/2006/relationships/slide" Target="slides/slide84.xml" /><Relationship Id="rId86" Type="http://schemas.openxmlformats.org/officeDocument/2006/relationships/slide" Target="slides/slide85.xml" /><Relationship Id="rId87" Type="http://schemas.openxmlformats.org/officeDocument/2006/relationships/slide" Target="slides/slide86.xml" /><Relationship Id="rId88" Type="http://schemas.openxmlformats.org/officeDocument/2006/relationships/slide" Target="slides/slide87.xml" /><Relationship Id="rId89" Type="http://schemas.openxmlformats.org/officeDocument/2006/relationships/slide" Target="slides/slide88.xml" /><Relationship Id="rId9" Type="http://schemas.openxmlformats.org/officeDocument/2006/relationships/slide" Target="slides/slide8.xml" /><Relationship Id="rId90" Type="http://schemas.openxmlformats.org/officeDocument/2006/relationships/slide" Target="slides/slide89.xml" /><Relationship Id="rId91" Type="http://schemas.openxmlformats.org/officeDocument/2006/relationships/slide" Target="slides/slide90.xml" /><Relationship Id="rId92" Type="http://schemas.openxmlformats.org/officeDocument/2006/relationships/slide" Target="slides/slide91.xml" /><Relationship Id="rId93" Type="http://schemas.openxmlformats.org/officeDocument/2006/relationships/slide" Target="slides/slide92.xml" /><Relationship Id="rId94" Type="http://schemas.openxmlformats.org/officeDocument/2006/relationships/slide" Target="slides/slide93.xml" /><Relationship Id="rId95" Type="http://schemas.openxmlformats.org/officeDocument/2006/relationships/slide" Target="slides/slide94.xml" /><Relationship Id="rId96" Type="http://schemas.openxmlformats.org/officeDocument/2006/relationships/slide" Target="slides/slide95.xml" /><Relationship Id="rId97" Type="http://schemas.openxmlformats.org/officeDocument/2006/relationships/slide" Target="slides/slide96.xml" /><Relationship Id="rId98" Type="http://schemas.openxmlformats.org/officeDocument/2006/relationships/slide" Target="slides/slide97.xml" /><Relationship Id="rId99" Type="http://schemas.openxmlformats.org/officeDocument/2006/relationships/slide" Target="slides/slide9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AAE-CE8B-45B8-A466-8DEB01E35AC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A285-BAAB-4499-9F58-7D48C6737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AAE-CE8B-45B8-A466-8DEB01E35AC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A285-BAAB-4499-9F58-7D48C6737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AAE-CE8B-45B8-A466-8DEB01E35AC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A285-BAAB-4499-9F58-7D48C6737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AAE-CE8B-45B8-A466-8DEB01E35AC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A285-BAAB-4499-9F58-7D48C6737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AAE-CE8B-45B8-A466-8DEB01E35AC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A285-BAAB-4499-9F58-7D48C6737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AAE-CE8B-45B8-A466-8DEB01E35AC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A285-BAAB-4499-9F58-7D48C6737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AAE-CE8B-45B8-A466-8DEB01E35AC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A285-BAAB-4499-9F58-7D48C6737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AAE-CE8B-45B8-A466-8DEB01E35AC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A285-BAAB-4499-9F58-7D48C6737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AAE-CE8B-45B8-A466-8DEB01E35AC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A285-BAAB-4499-9F58-7D48C6737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AAE-CE8B-45B8-A466-8DEB01E35AC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A285-BAAB-4499-9F58-7D48C6737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AAE-CE8B-45B8-A466-8DEB01E35AC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A285-BAAB-4499-9F58-7D48C6737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A8AAE-CE8B-45B8-A466-8DEB01E35AC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FA285-BAAB-4499-9F58-7D48C6737D1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1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2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3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6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7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8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9.jpeg" /><Relationship Id="rId3" Type="http://schemas.openxmlformats.org/officeDocument/2006/relationships/image" Target="../media/image20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1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2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3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4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5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6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7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8.jpeg" /><Relationship Id="rId3" Type="http://schemas.openxmlformats.org/officeDocument/2006/relationships/image" Target="../media/image29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0.jpe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31.jpeg" /><Relationship Id="rId3" Type="http://schemas.openxmlformats.org/officeDocument/2006/relationships/image" Target="../media/image32.jpe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3.jpeg" /><Relationship Id="rId3" Type="http://schemas.openxmlformats.org/officeDocument/2006/relationships/image" Target="../media/image34.jpe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35.jpeg" /><Relationship Id="rId3" Type="http://schemas.openxmlformats.org/officeDocument/2006/relationships/image" Target="../media/image36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jpe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37.jpeg" /><Relationship Id="rId3" Type="http://schemas.openxmlformats.org/officeDocument/2006/relationships/image" Target="../media/image38.jpeg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9.jpeg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0.jpeg" /></Relationships>
</file>

<file path=ppt/slides/_rels/slide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1.jpeg" /></Relationships>
</file>

<file path=ppt/slides/_rels/slide3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2.jpeg" /></Relationships>
</file>

<file path=ppt/slides/_rels/slide3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3.jpeg" /></Relationships>
</file>

<file path=ppt/slides/_rels/slide3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4.jpeg" /></Relationships>
</file>

<file path=ppt/slides/_rels/slide3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5.jpeg" /></Relationships>
</file>

<file path=ppt/slides/_rels/slide3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6.jpeg" /></Relationships>
</file>

<file path=ppt/slides/_rels/slide3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7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.jpeg" /></Relationships>
</file>

<file path=ppt/slides/_rels/slide4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8.jpeg" /></Relationships>
</file>

<file path=ppt/slides/_rels/slide4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9.jpeg" /></Relationships>
</file>

<file path=ppt/slides/_rels/slide4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0.jpeg" /></Relationships>
</file>

<file path=ppt/slides/_rels/slide4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1.jpeg" /></Relationships>
</file>

<file path=ppt/slides/_rels/slide4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2.jpeg" /><Relationship Id="rId3" Type="http://schemas.openxmlformats.org/officeDocument/2006/relationships/image" Target="../media/image53.jpeg" /></Relationships>
</file>

<file path=ppt/slides/_rels/slide4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4.jpeg" /><Relationship Id="rId3" Type="http://schemas.openxmlformats.org/officeDocument/2006/relationships/image" Target="../media/image55.jpeg" /></Relationships>
</file>

<file path=ppt/slides/_rels/slide4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6.jpeg" /></Relationships>
</file>

<file path=ppt/slides/_rels/slide4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7.jpeg" /><Relationship Id="rId3" Type="http://schemas.openxmlformats.org/officeDocument/2006/relationships/image" Target="../media/image58.jpeg" /></Relationships>
</file>

<file path=ppt/slides/_rels/slide4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9.jpeg" /></Relationships>
</file>

<file path=ppt/slides/_rels/slide4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0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.jpeg" /></Relationships>
</file>

<file path=ppt/slides/_rels/slide5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1.jpeg" /></Relationships>
</file>

<file path=ppt/slides/_rels/slide5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2.jpeg" /></Relationships>
</file>

<file path=ppt/slides/_rels/slide5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63.jpeg" /><Relationship Id="rId3" Type="http://schemas.openxmlformats.org/officeDocument/2006/relationships/image" Target="../media/image64.jpeg" /></Relationships>
</file>

<file path=ppt/slides/_rels/slide5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5.jpeg" /></Relationships>
</file>

<file path=ppt/slides/_rels/slide5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6.jpeg" /></Relationships>
</file>

<file path=ppt/slides/_rels/slide5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67.jpeg" /><Relationship Id="rId3" Type="http://schemas.openxmlformats.org/officeDocument/2006/relationships/image" Target="../media/image68.jpeg" /></Relationships>
</file>

<file path=ppt/slides/_rels/slide5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9.jpeg" /></Relationships>
</file>

<file path=ppt/slides/_rels/slide5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70.jpeg" /></Relationships>
</file>

<file path=ppt/slides/_rels/slide5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1.jpeg" /></Relationships>
</file>

<file path=ppt/slides/_rels/slide5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2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.jpeg" /></Relationships>
</file>

<file path=ppt/slides/_rels/slide6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73.jpeg" /></Relationships>
</file>

<file path=ppt/slides/_rels/slide6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74.jpeg" /></Relationships>
</file>

<file path=ppt/slides/_rels/slide6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75.jpeg" /></Relationships>
</file>

<file path=ppt/slides/_rels/slide6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76.jpeg" /></Relationships>
</file>

<file path=ppt/slides/_rels/slide6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77.jpeg" /></Relationships>
</file>

<file path=ppt/slides/_rels/slide6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8.jpeg" /></Relationships>
</file>

<file path=ppt/slides/_rels/slide6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79.jpeg" /></Relationships>
</file>

<file path=ppt/slides/_rels/slide6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80.jpeg" /></Relationships>
</file>

<file path=ppt/slides/_rels/slide6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81.jpeg" /></Relationships>
</file>

<file path=ppt/slides/_rels/slide6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82.jpeg" /><Relationship Id="rId3" Type="http://schemas.openxmlformats.org/officeDocument/2006/relationships/image" Target="../media/image83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_rels/slide7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84.jpeg" /></Relationships>
</file>

<file path=ppt/slides/_rels/slide7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85.jpeg" /></Relationships>
</file>

<file path=ppt/slides/_rels/slide7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86.jpeg" /><Relationship Id="rId3" Type="http://schemas.openxmlformats.org/officeDocument/2006/relationships/image" Target="../media/image87.jpeg" /></Relationships>
</file>

<file path=ppt/slides/_rels/slide7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88.jpeg" /><Relationship Id="rId3" Type="http://schemas.openxmlformats.org/officeDocument/2006/relationships/image" Target="../media/image89.jpeg" /></Relationships>
</file>

<file path=ppt/slides/_rels/slide7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90.jpeg" /><Relationship Id="rId3" Type="http://schemas.openxmlformats.org/officeDocument/2006/relationships/image" Target="../media/image91.jpeg" /></Relationships>
</file>

<file path=ppt/slides/_rels/slide7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92.jpeg" /><Relationship Id="rId3" Type="http://schemas.openxmlformats.org/officeDocument/2006/relationships/image" Target="../media/image93.jpeg" /></Relationships>
</file>

<file path=ppt/slides/_rels/slide7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4.jpeg" /></Relationships>
</file>

<file path=ppt/slides/_rels/slide7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5.jpeg" /></Relationships>
</file>

<file path=ppt/slides/_rels/slide7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96.jpeg" /></Relationships>
</file>

<file path=ppt/slides/_rels/slide7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97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_rels/slide8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98.jpeg" /><Relationship Id="rId3" Type="http://schemas.openxmlformats.org/officeDocument/2006/relationships/image" Target="../media/image99.jpeg" /></Relationships>
</file>

<file path=ppt/slides/_rels/slide8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00.jpeg" /></Relationships>
</file>

<file path=ppt/slides/_rels/slide8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01.jpeg" /></Relationships>
</file>

<file path=ppt/slides/_rels/slide8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02.jpeg" /><Relationship Id="rId3" Type="http://schemas.openxmlformats.org/officeDocument/2006/relationships/image" Target="../media/image103.jpeg" /></Relationships>
</file>

<file path=ppt/slides/_rels/slide8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4.jpeg" /></Relationships>
</file>

<file path=ppt/slides/_rels/slide8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105.jpeg" /></Relationships>
</file>

<file path=ppt/slides/_rels/slide8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06.jpeg" /></Relationships>
</file>

<file path=ppt/slides/_rels/slide8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07.jpeg" /></Relationships>
</file>

<file path=ppt/slides/_rels/slide8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08.jpeg" /><Relationship Id="rId3" Type="http://schemas.openxmlformats.org/officeDocument/2006/relationships/image" Target="../media/image109.jpeg" /></Relationships>
</file>

<file path=ppt/slides/_rels/slide8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10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/Relationships>
</file>

<file path=ppt/slides/_rels/slide9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11.jpeg" /><Relationship Id="rId3" Type="http://schemas.openxmlformats.org/officeDocument/2006/relationships/image" Target="../media/image112.jpeg" /></Relationships>
</file>

<file path=ppt/slides/_rels/slide9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13.jpeg" /></Relationships>
</file>

<file path=ppt/slides/_rels/slide9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14.jpeg" /></Relationships>
</file>

<file path=ppt/slides/_rels/slide9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5.jpeg" /></Relationships>
</file>

<file path=ppt/slides/_rels/slide9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16.jpeg" /><Relationship Id="rId3" Type="http://schemas.openxmlformats.org/officeDocument/2006/relationships/image" Target="../media/image117.jpeg" /><Relationship Id="rId4" Type="http://schemas.openxmlformats.org/officeDocument/2006/relationships/image" Target="../media/image118.jpeg" /></Relationships>
</file>

<file path=ppt/slides/_rels/slide9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119.jpeg" /><Relationship Id="rId3" Type="http://schemas.openxmlformats.org/officeDocument/2006/relationships/image" Target="../media/image120.jpeg" /></Relationships>
</file>

<file path=ppt/slides/_rels/slide9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121.jpeg" /></Relationships>
</file>

<file path=ppt/slides/_rels/slide9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22.jpeg" /></Relationships>
</file>

<file path=ppt/slides/_rels/slide9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23.jpeg" /></Relationships>
</file>

<file path=ppt/slides/_rels/slide9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24.jpeg" /><Relationship Id="rId3" Type="http://schemas.openxmlformats.org/officeDocument/2006/relationships/image" Target="../media/image125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/>
              <a:t>Экскурсия по </a:t>
            </a:r>
            <a:r>
              <a:rPr lang="ru-RU" b="1" smtClean="0"/>
              <a:t>Константинополю</a:t>
            </a:r>
            <a:endParaRPr lang="ru-RU"/>
          </a:p>
        </p:txBody>
      </p:sp>
      <p:pic>
        <p:nvPicPr>
          <p:cNvPr id="4" name="Содержимое 3" descr="697097_9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46345"/>
            <a:ext cx="8229600" cy="4233672"/>
          </a:xfrm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 descr="C:\Users\Елена Васильевна\Desktop\Ольга Константиновна - 3В\!!Презентации\Новый Рим. Византия\maxresdefault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95325" y="428604"/>
            <a:ext cx="9398065" cy="5286412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2" descr="C:\Users\Елена Васильевна\Desktop\Ольга Константиновна - 3В\!!Презентации\Новый Рим. Византия\1 (7)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523875"/>
            <a:ext cx="9144000" cy="581025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 descr="C:\Users\Елена Васильевна\Desktop\Ольга Константиновна - 3В\!!Презентации\Новый Рим. Византия\1 (2)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5720" y="1071546"/>
            <a:ext cx="8378132" cy="4140217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Храм Святой Софии</a:t>
            </a:r>
            <a:endParaRPr lang="ru-RU"/>
          </a:p>
        </p:txBody>
      </p:sp>
      <p:pic>
        <p:nvPicPr>
          <p:cNvPr id="4" name="Содержимое 3" descr="Собор-Святой-Софи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2428868"/>
            <a:ext cx="7590428" cy="4021504"/>
          </a:xfrm>
        </p:spPr>
      </p:pic>
      <p:pic>
        <p:nvPicPr>
          <p:cNvPr id="8194" name="Picture 2" descr="C:\Users\Елена Васильевна\Desktop\Ольга Константиновна - 3В\!!Презентации\Новый Рим. Византия\собор св софии\Sofy_sobor_mini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48675" y="1379962"/>
            <a:ext cx="3137441" cy="2120476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170" name="Picture 2" descr="C:\Users\Елена Васильевна\Desktop\Ольга Константиновна - 3В\!!Презентации\Новый Рим. Византия\собор св софии\8fed890beaf4f3888858e669c2b63b4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42" name="Picture 2" descr="C:\Users\Елена Васильевна\Desktop\Ольга Константиновна - 3В\!!Презентации\Новый Рим. Византия\собор св софии\stasofi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304800" y="-1081088"/>
            <a:ext cx="9753600" cy="9020176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218" name="Picture 2" descr="C:\Users\Елена Васильевна\Desktop\Ольга Константиновна - 3В\!!Презентации\Новый Рим. Византия\собор св софии\61d459a81725210b4b4fa924228d127d--san-pedro-rom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66800" y="485775"/>
            <a:ext cx="7010400" cy="588645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 descr="C:\Users\Елена Васильевна\Desktop\Ольга Константиновна - 3В\!!Презентации\Новый Рим. Византия\собор св софии\d68035354f3d06c87827bea366eeeaf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612166" y="2714620"/>
            <a:ext cx="4531834" cy="4143380"/>
          </a:xfrm>
          <a:prstGeom prst="rect">
            <a:avLst/>
          </a:prstGeom>
          <a:noFill/>
        </p:spPr>
      </p:pic>
      <p:pic>
        <p:nvPicPr>
          <p:cNvPr id="7170" name="Picture 2" descr="C:\Users\Елена Васильевна\Desktop\Ольга Константиновна - 3В\!!Презентации\Новый Рим. Византия\Ste_Sophie_coupe222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0"/>
            <a:ext cx="5527282" cy="557214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C:\Users\Елена Васильевна\Desktop\Ольга Константиновна - 3В\!!Презентации\Новый Рим. Византия\дллллллллллллл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0840" y="1357298"/>
            <a:ext cx="9179351" cy="428628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Современный вид храма</a:t>
            </a:r>
            <a:endParaRPr lang="ru-RU"/>
          </a:p>
        </p:txBody>
      </p:sp>
      <p:pic>
        <p:nvPicPr>
          <p:cNvPr id="4" name="Содержимое 3" descr="414148_10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389141"/>
            <a:ext cx="7353422" cy="4897379"/>
          </a:xfrm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err="1" smtClean="0">
                <a:latin typeface="+mn-lt"/>
              </a:rPr>
              <a:t>Византий и Халкидон</a:t>
            </a:r>
            <a:endParaRPr lang="ru-RU" sz="4000">
              <a:latin typeface="+mn-lt"/>
            </a:endParaRPr>
          </a:p>
        </p:txBody>
      </p:sp>
      <p:pic>
        <p:nvPicPr>
          <p:cNvPr id="4" name="Содержимое 3" descr="Byzantium_-_ru.svg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26373"/>
            <a:ext cx="8229600" cy="4273617"/>
          </a:xfrm>
        </p:spPr>
      </p:pic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266" name="Picture 2" descr="C:\Users\Елена Васильевна\Desktop\Ольга Константиновна - 3В\!!Презентации\Новый Рим. Византия\собор св софии\s120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Вид с Босфора</a:t>
            </a:r>
            <a:endParaRPr lang="ru-RU"/>
          </a:p>
        </p:txBody>
      </p:sp>
      <p:pic>
        <p:nvPicPr>
          <p:cNvPr id="4" name="Содержимое 3" descr="s1200 (3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4086" y="1600200"/>
            <a:ext cx="6655828" cy="4525963"/>
          </a:xfrm>
        </p:spPr>
      </p:pic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2" descr="C:\Users\Елена Васильевна\Desktop\Ольга Константиновна - 3В\!!Презентации\Новый Рим. Византия\собор св софии\ccfd052e91d8698af5ffbf0f8664817d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367469" cy="7072338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 descr="C:\Users\Елена Васильевна\Desktop\Ольга Константиновна - 3В\!!Презентации\Новый Рим. Византия\собор св софии\416568_100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90500" y="257175"/>
            <a:ext cx="9525000" cy="634365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2" name="Picture 2" descr="C:\Users\Елена Васильевна\Desktop\Ольга Константиновна - 3В\!!Презентации\Новый Рим. Византия\собор св софии\414264_100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90500" y="257175"/>
            <a:ext cx="9525000" cy="634365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sz="3600" b="1" smtClean="0"/>
              <a:t>Зайдём внутрь</a:t>
            </a:r>
            <a:endParaRPr lang="ru-RU" sz="3600" b="1"/>
          </a:p>
        </p:txBody>
      </p:sp>
      <p:pic>
        <p:nvPicPr>
          <p:cNvPr id="5" name="Содержимое 4" descr="414667_100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25411" y="1000125"/>
            <a:ext cx="3702177" cy="5643563"/>
          </a:xfrm>
        </p:spPr>
      </p:pic>
      <p:pic>
        <p:nvPicPr>
          <p:cNvPr id="6" name="Содержимое 5" descr="414744_100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88193" y="1000125"/>
            <a:ext cx="3758613" cy="5643563"/>
          </a:xfrm>
        </p:spPr>
      </p:pic>
    </p:spTree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170" name="Picture 2" descr="C:\Users\Елена Васильевна\Desktop\Ольга Константиновна - 3В\!!Презентации\Новый Рим. Византия\собор св софии\421905_100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90500" y="257175"/>
            <a:ext cx="9525000" cy="634365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Содержимое 4" descr="421820_100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500" y="397018"/>
            <a:ext cx="4038600" cy="6063964"/>
          </a:xfrm>
        </p:spPr>
      </p:pic>
      <p:pic>
        <p:nvPicPr>
          <p:cNvPr id="6" name="Содержимое 5" descr="422275_100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397018"/>
            <a:ext cx="4038600" cy="6063964"/>
          </a:xfrm>
        </p:spPr>
      </p:pic>
    </p:spTree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194" name="Picture 2" descr="C:\Users\Елена Васильевна\Desktop\Ольга Константиновна - 3В\!!Презентации\Новый Рим. Византия\собор св софии\0_1995ea_f4d0e6e9_XL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5738842" cy="3831873"/>
          </a:xfrm>
          <a:prstGeom prst="rect">
            <a:avLst/>
          </a:prstGeom>
          <a:noFill/>
        </p:spPr>
      </p:pic>
      <p:pic>
        <p:nvPicPr>
          <p:cNvPr id="8195" name="Picture 3" descr="C:\Users\Елена Васильевна\Desktop\Ольга Константиновна - 3В\!!Презентации\Новый Рим. Византия\собор св софии\s1200а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411519" y="3031320"/>
            <a:ext cx="5732481" cy="382668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Содержимое 4" descr="414994_100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397018"/>
            <a:ext cx="4038600" cy="6063964"/>
          </a:xfrm>
        </p:spPr>
      </p:pic>
      <p:pic>
        <p:nvPicPr>
          <p:cNvPr id="7" name="Содержимое 6" descr="420827_100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397018"/>
            <a:ext cx="4038600" cy="6063964"/>
          </a:xfrm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C:\Users\Елена Васильевна\Desktop\Ольга Константиновна - 3В\!!Презентации\Новый Рим. Византия\1 (4)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00125" y="571500"/>
            <a:ext cx="7143750" cy="5715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3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Содержимое 4" descr="aItGZ3jkTxU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895178"/>
            <a:ext cx="4038600" cy="4996206"/>
          </a:xfrm>
        </p:spPr>
      </p:pic>
      <p:pic>
        <p:nvPicPr>
          <p:cNvPr id="6" name="Содержимое 5" descr="s1200 (2)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356740"/>
            <a:ext cx="4038600" cy="6073083"/>
          </a:xfrm>
        </p:spPr>
      </p:pic>
    </p:spTree>
  </p:cSld>
  <p:clrMapOvr>
    <a:masterClrMapping/>
  </p:clrMapOvr>
  <p:transition/>
  <p:timing/>
</p:sld>
</file>

<file path=ppt/slides/slide3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Содержимое 3" descr="416499_10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724262"/>
            <a:ext cx="8229600" cy="5480914"/>
          </a:xfrm>
        </p:spPr>
      </p:pic>
    </p:spTree>
  </p:cSld>
  <p:clrMapOvr>
    <a:masterClrMapping/>
  </p:clrMapOvr>
  <p:transition/>
  <p:timing/>
</p:sld>
</file>

<file path=ppt/slides/slide3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Содержимое 3" descr="416854_10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652824"/>
            <a:ext cx="8229600" cy="5480914"/>
          </a:xfrm>
        </p:spPr>
      </p:pic>
    </p:spTree>
  </p:cSld>
  <p:clrMapOvr>
    <a:masterClrMapping/>
  </p:clrMapOvr>
  <p:transition/>
  <p:timing/>
</p:sld>
</file>

<file path=ppt/slides/slide3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218" name="Picture 2" descr="C:\Users\Елена Васильевна\Desktop\Ольга Константиновна - 3В\!!Презентации\Новый Рим. Византия\собор св софии\417154_100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90500" y="257175"/>
            <a:ext cx="9525000" cy="634365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3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42" name="Picture 2" descr="C:\Users\Елена Васильевна\Desktop\Ольга Константиновна - 3В\!!Презентации\Новый Рим. Византия\собор св софии\417766_100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90500" y="257175"/>
            <a:ext cx="9525000" cy="634365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3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266" name="Picture 2" descr="C:\Users\Елена Васильевна\Desktop\Ольга Константиновна - 3В\!!Презентации\Новый Рим. Византия\собор св софии\419007_100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90500" y="-481013"/>
            <a:ext cx="9525000" cy="7820026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3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290" name="Picture 2" descr="C:\Users\Елена Васильевна\Desktop\Ольга Константиновна - 3В\!!Презентации\Новый Рим. Византия\собор св софии\419095_100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90500" y="71438"/>
            <a:ext cx="9525000" cy="6715125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3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3314" name="Picture 2" descr="C:\Users\Елена Васильевна\Desktop\Ольга Константиновна - 3В\!!Презентации\Новый Рим. Византия\собор св софии\419531_100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90500" y="619125"/>
            <a:ext cx="9525000" cy="561975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3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4338" name="Picture 2" descr="C:\Users\Елена Васильевна\Desktop\Ольга Константиновна - 3В\!!Презентации\Новый Рим. Византия\собор св софии\422683_100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90500" y="257175"/>
            <a:ext cx="9525000" cy="634365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3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5362" name="Picture 2" descr="C:\Users\Елена Васильевна\Desktop\Ольга Константиновна - 3В\!!Презентации\Новый Рим. Византия\собор св софии\423075_100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90500" y="257175"/>
            <a:ext cx="9525000" cy="634365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 descr="C:\Users\Елена Васильевна\Desktop\Ольга Константиновна - 3В\!!Презентации\Новый Рим. Византия\1 (3)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00034" y="785794"/>
            <a:ext cx="8216612" cy="5143536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4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6387" name="Picture 3" descr="C:\Users\Елена Васильевна\Desktop\Ольга Константиновна - 3В\!!Презентации\Новый Рим. Византия\собор св софии\Beautiful-Mosaic-Inside-The-Hagia-Sophia-Museum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304800" y="-138113"/>
            <a:ext cx="9753600" cy="7134226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4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7410" name="Picture 2" descr="C:\Users\Елена Васильевна\Desktop\Ольга Константиновна - 3В\!!Презентации\Новый Рим. Византия\собор св софии\depositphotos_131504008-stock-photo-istanbul-turkey-april-15-201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304800" y="109538"/>
            <a:ext cx="9753600" cy="6638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4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8434" name="Picture 2" descr="C:\Users\Елена Васильевна\Desktop\Ольга Константиновна - 3В\!!Презентации\Новый Рим. Византия\собор св софии\hagiasophia (33)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25413" y="395288"/>
            <a:ext cx="9394826" cy="6065837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4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9458" name="Picture 2" descr="C:\Users\Елена Васильевна\Desktop\Ольга Константиновна - 3В\!!Презентации\Новый Рим. Византия\собор св софии\Izobrazheniya-na-stenah-sobor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19113" y="647700"/>
            <a:ext cx="8105775" cy="5562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4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482" name="Picture 2" descr="C:\Users\Елена Васильевна\Desktop\Ольга Константиновна - 3В\!!Презентации\Новый Рим. Византия\собор св софии\mozaik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4282" y="214290"/>
            <a:ext cx="5558626" cy="4170384"/>
          </a:xfrm>
          <a:prstGeom prst="rect">
            <a:avLst/>
          </a:prstGeom>
          <a:noFill/>
        </p:spPr>
      </p:pic>
      <p:pic>
        <p:nvPicPr>
          <p:cNvPr id="20483" name="Picture 3" descr="C:\Users\Елена Васильевна\Desktop\Ольга Константиновна - 3В\!!Презентации\Новый Рим. Византия\собор св софии\Айя-София - 13 - 696-1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738546" y="3262811"/>
            <a:ext cx="5405454" cy="3595189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4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1506" name="Picture 2" descr="C:\Users\Елена Васильевна\Desktop\Ольга Константиновна - 3В\!!Презентации\Новый Рим. Византия\собор св софии\Sobor-Svyatoy-Sofii (1)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5720" y="142852"/>
            <a:ext cx="5214944" cy="3465041"/>
          </a:xfrm>
          <a:prstGeom prst="rect">
            <a:avLst/>
          </a:prstGeom>
          <a:noFill/>
        </p:spPr>
      </p:pic>
      <p:pic>
        <p:nvPicPr>
          <p:cNvPr id="3" name="Picture 2" descr="C:\Users\Елена Васильевна\Desktop\Ольга Константиновна - 3В\!!Презентации\Новый Рим. Византия\собор св софии\Sobor-Svyatoy-Sofii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460050" y="3081331"/>
            <a:ext cx="5683950" cy="3776669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4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3554" name="Picture 2" descr="C:\Users\Елена Васильевна\Desktop\Ольга Константиновна - 3В\!!Презентации\Новый Рим. Византия\собор св софии\hagiasophia (24)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4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4578" name="Picture 2" descr="C:\Users\Елена Васильевна\Desktop\Ольга Константиновна - 3В\!!Презентации\Новый Рим. Византия\собор св софии\hagiasophia (38)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5977459" cy="3902092"/>
          </a:xfrm>
          <a:prstGeom prst="rect">
            <a:avLst/>
          </a:prstGeom>
          <a:noFill/>
        </p:spPr>
      </p:pic>
      <p:pic>
        <p:nvPicPr>
          <p:cNvPr id="24579" name="Picture 3" descr="C:\Users\Елена Васильевна\Desktop\Ольга Константиновна - 3В\!!Презентации\Новый Рим. Византия\собор св софии\Interer-sobora-Svyatoj-Sofii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321256" y="2643182"/>
            <a:ext cx="5822744" cy="4214818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4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5602" name="Picture 2" descr="C:\Users\Елена Васильевна\Desktop\Ольга Константиновна - 3В\!!Презентации\Новый Рим. Византия\собор св софии\S4VLL0fgojOoBgRIxno8310CxeGO5cdjNuY1me65hvjQPg9PVllvFm3cBy5k6ylWodxi1-GmX4GRQV5jNrCtuhL4NFQN3kN7bnLVI-lKdKt-QEflwn7L2teLcqR3IlQp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90500" y="252413"/>
            <a:ext cx="9525000" cy="6353175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4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6626" name="Picture 2" descr="C:\Users\Елена Васильевна\Desktop\Ольга Константиновна - 3В\!!Презентации\Новый Рим. Византия\собор св софии\S4VLL0fgojOoBgRIxno8310CxeGO5cdjNuY1me65hvjQPg9PVllvFm3cBy5k6ylWodxi1-GmX4GRQV5jNrCtulebgkV4nVCOelEo9xc37w_UoRfBOfHhFF6MEyaZJ14g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90500" y="252413"/>
            <a:ext cx="9525000" cy="6353175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C:\Users\Елена Васильевна\Desktop\Ольга Константиновна - 3В\!!Презентации\Новый Рим. Византия\1 (12)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166813" y="757238"/>
            <a:ext cx="6810375" cy="5343525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5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7650" name="Picture 2" descr="C:\Users\Елена Васильевна\Desktop\Ольга Константиновна - 3В\!!Презентации\Новый Рим. Византия\собор св софии\s1200 (1)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571480"/>
            <a:ext cx="9276184" cy="600553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5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8674" name="Picture 2" descr="C:\Users\Елена Васильевна\Desktop\Ольга Константиновна - 3В\!!Презентации\Новый Рим. Византия\собор св софии\sobor_svyatoy_sofii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304800" y="176213"/>
            <a:ext cx="9753600" cy="6505575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5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14291"/>
            <a:ext cx="4040188" cy="642942"/>
          </a:xfrm>
        </p:spPr>
        <p:txBody>
          <a:bodyPr/>
          <a:lstStyle/>
          <a:p>
            <a:r>
              <a:rPr lang="ru-RU" smtClean="0"/>
              <a:t>Плачущая</a:t>
            </a:r>
            <a:r>
              <a:rPr lang="ru-RU" b="0" smtClean="0"/>
              <a:t> </a:t>
            </a:r>
            <a:r>
              <a:rPr lang="ru-RU" smtClean="0"/>
              <a:t>колонна</a:t>
            </a:r>
            <a:endParaRPr lang="ru-RU"/>
          </a:p>
        </p:txBody>
      </p:sp>
      <p:pic>
        <p:nvPicPr>
          <p:cNvPr id="7" name="Содержимое 6" descr="Pillar St. Gregory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" y="1092729"/>
            <a:ext cx="4040188" cy="5386917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285728"/>
            <a:ext cx="4041775" cy="928693"/>
          </a:xfrm>
        </p:spPr>
        <p:txBody>
          <a:bodyPr>
            <a:normAutofit/>
          </a:bodyPr>
          <a:lstStyle/>
          <a:p>
            <a:r>
              <a:rPr lang="ru-RU" smtClean="0"/>
              <a:t>Участок пола, где стояло кресло Императора</a:t>
            </a:r>
            <a:endParaRPr lang="ru-RU"/>
          </a:p>
        </p:txBody>
      </p:sp>
      <p:pic>
        <p:nvPicPr>
          <p:cNvPr id="9" name="Содержимое 8" descr="svsofia_inside_17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374285" y="1500174"/>
            <a:ext cx="4553267" cy="4071966"/>
          </a:xfrm>
        </p:spPr>
      </p:pic>
    </p:spTree>
  </p:cSld>
  <p:clrMapOvr>
    <a:masterClrMapping/>
  </p:clrMapOvr>
  <p:transition/>
  <p:timing/>
</p:sld>
</file>

<file path=ppt/slides/slide5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ru-RU" b="1" err="1" smtClean="0"/>
              <a:t>Августеон</a:t>
            </a:r>
            <a:endParaRPr lang="ru-RU" b="1"/>
          </a:p>
        </p:txBody>
      </p:sp>
      <p:pic>
        <p:nvPicPr>
          <p:cNvPr id="4" name="Содержимое 3" descr="124555666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295128"/>
            <a:ext cx="6546612" cy="5348582"/>
          </a:xfrm>
        </p:spPr>
      </p:pic>
    </p:spTree>
  </p:cSld>
  <p:clrMapOvr>
    <a:masterClrMapping/>
  </p:clrMapOvr>
  <p:transition/>
  <p:timing/>
</p:sld>
</file>

<file path=ppt/slides/slide5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9698" name="Picture 2" descr="C:\Users\Елена Васильевна\Desktop\Ольга Константиновна - 3В\!!Презентации\Новый Рим. Византия\1_constantinople_vue_aerienne_2_copie_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18138" y="357166"/>
            <a:ext cx="8495603" cy="5857915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5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214290"/>
            <a:ext cx="5443518" cy="1357322"/>
          </a:xfrm>
        </p:spPr>
        <p:txBody>
          <a:bodyPr>
            <a:normAutofit/>
          </a:bodyPr>
          <a:lstStyle/>
          <a:p>
            <a:r>
              <a:rPr lang="ru-RU" sz="3200" smtClean="0"/>
              <a:t>       Конная статуя самого    Юстиниана</a:t>
            </a:r>
            <a:endParaRPr lang="ru-RU" sz="3200"/>
          </a:p>
        </p:txBody>
      </p:sp>
      <p:pic>
        <p:nvPicPr>
          <p:cNvPr id="6" name="Содержимое 5" descr="2981be6f37ab8b23a3eac4e28fa3526e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0"/>
            <a:ext cx="2571768" cy="6673694"/>
          </a:xfrm>
        </p:spPr>
      </p:pic>
      <p:pic>
        <p:nvPicPr>
          <p:cNvPr id="5" name="Содержимое 4" descr="statue_equestre_Justinien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65548" y="1897570"/>
            <a:ext cx="3803904" cy="4062984"/>
          </a:xfrm>
        </p:spPr>
      </p:pic>
    </p:spTree>
  </p:cSld>
  <p:clrMapOvr>
    <a:masterClrMapping/>
  </p:clrMapOvr>
  <p:transition/>
  <p:timing/>
</p:sld>
</file>

<file path=ppt/slides/slide5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22" name="Picture 2" descr="C:\Users\Елена Васильевна\Desktop\Ольга Константиновна - 3В\!!Презентации\Новый Рим. Византия\colonne_de_Justinien_detail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80292" y="318355"/>
            <a:ext cx="8235112" cy="6182479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5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218" name="Picture 2" descr="C:\Users\Елена Васильевна\Desktop\Ольга Константиновна - 3В\!!Презентации\Новый Рим. Византия\698009_90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81063" y="647700"/>
            <a:ext cx="7381875" cy="5562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5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smtClean="0"/>
              <a:t>Форум</a:t>
            </a:r>
            <a:r>
              <a:rPr lang="ru-RU" smtClean="0"/>
              <a:t> </a:t>
            </a:r>
            <a:r>
              <a:rPr lang="ru-RU" b="1" smtClean="0"/>
              <a:t>Константина. Сенат</a:t>
            </a:r>
            <a:endParaRPr lang="ru-RU"/>
          </a:p>
        </p:txBody>
      </p:sp>
      <p:pic>
        <p:nvPicPr>
          <p:cNvPr id="4" name="Содержимое 3" descr="FORUM_DE_CONSTANTIN_copie_copi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643050"/>
            <a:ext cx="9144000" cy="4286280"/>
          </a:xfrm>
        </p:spPr>
      </p:pic>
    </p:spTree>
  </p:cSld>
  <p:clrMapOvr>
    <a:masterClrMapping/>
  </p:clrMapOvr>
  <p:transition/>
  <p:timing/>
</p:sld>
</file>

<file path=ppt/slides/slide5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Колонна Константина</a:t>
            </a:r>
            <a:endParaRPr lang="ru-RU" b="1"/>
          </a:p>
        </p:txBody>
      </p:sp>
      <p:pic>
        <p:nvPicPr>
          <p:cNvPr id="6" name="Содержимое 5" descr="colonne_de_Constantin_copie_copi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953420"/>
            <a:ext cx="6141214" cy="5904580"/>
          </a:xfrm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2" descr="C:\Users\Елена Васильевна\Desktop\Ольга Константиновна - 3В\!!Презентации\Новый Рим. Византия\_9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09600" y="142875"/>
            <a:ext cx="7924800" cy="657225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6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1746" name="Picture 2" descr="C:\Users\Елена Васильевна\Desktop\Ольга Константиновна - 3В\!!Презентации\Новый Рим. Византия\colonne_de_Constantin_detail_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28596" y="285728"/>
            <a:ext cx="8143932" cy="6293244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6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smtClean="0"/>
              <a:t>Четыре тетрарха.</a:t>
            </a:r>
            <a:endParaRPr lang="ru-RU" sz="3600"/>
          </a:p>
        </p:txBody>
      </p:sp>
      <p:pic>
        <p:nvPicPr>
          <p:cNvPr id="5" name="Содержимое 4" descr="Venice_–_The_Tetrarchs_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79887" y="273050"/>
            <a:ext cx="3902075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smtClean="0"/>
              <a:t>Скульптурная композиция из тёмно-красного порфира, вмонтированная в южный фасад венецианского собора Сан-Марко.</a:t>
            </a:r>
            <a:endParaRPr lang="ru-RU" sz="2400"/>
          </a:p>
        </p:txBody>
      </p:sp>
    </p:spTree>
  </p:cSld>
  <p:clrMapOvr>
    <a:masterClrMapping/>
  </p:clrMapOvr>
  <p:transition/>
  <p:timing/>
</p:sld>
</file>

<file path=ppt/slides/slide6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Содержимое 4" descr="Column_of_Constantin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79887" y="273050"/>
            <a:ext cx="3902075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428604"/>
            <a:ext cx="2571768" cy="5697559"/>
          </a:xfrm>
        </p:spPr>
        <p:txBody>
          <a:bodyPr>
            <a:normAutofit/>
          </a:bodyPr>
          <a:lstStyle/>
          <a:p>
            <a:r>
              <a:rPr lang="ru-RU" sz="2800" smtClean="0"/>
              <a:t>Колонна Константина на площади </a:t>
            </a:r>
          </a:p>
          <a:p>
            <a:r>
              <a:rPr lang="ru-RU" sz="2800" err="1" smtClean="0"/>
              <a:t>Чемберлиташ (Стамбул, Турция).</a:t>
            </a:r>
          </a:p>
        </p:txBody>
      </p:sp>
    </p:spTree>
  </p:cSld>
  <p:clrMapOvr>
    <a:masterClrMapping/>
  </p:clrMapOvr>
  <p:transition/>
  <p:timing/>
</p:sld>
</file>

<file path=ppt/slides/slide6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Содержимое 4" descr="Milion_20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99584" y="273050"/>
            <a:ext cx="2862682" cy="5853113"/>
          </a:xfrm>
        </p:spPr>
      </p:pic>
      <p:sp>
        <p:nvSpPr>
          <p:cNvPr id="6" name="Заголовок 1"/>
          <p:cNvSpPr>
            <a:spLocks noGrp="1"/>
          </p:cNvSpPr>
          <p:nvPr>
            <p:ph type="body" sz="half" idx="2"/>
          </p:nvPr>
        </p:nvSpPr>
        <p:spPr>
          <a:xfrm>
            <a:off x="457200" y="714375"/>
            <a:ext cx="3186106" cy="5411788"/>
          </a:xfrm>
        </p:spPr>
        <p:txBody>
          <a:bodyPr>
            <a:normAutofit fontScale="97500"/>
          </a:bodyPr>
          <a:lstStyle/>
          <a:p>
            <a:r>
              <a:rPr lang="ru-RU" sz="3200" b="1" err="1" smtClean="0"/>
              <a:t>Милий (Милион</a:t>
            </a:r>
            <a:r>
              <a:rPr lang="ru-RU" sz="3200" smtClean="0"/>
              <a:t>, </a:t>
            </a:r>
            <a:r>
              <a:rPr lang="ru-RU" sz="3200" b="1" err="1" smtClean="0"/>
              <a:t>Милиарий) – греч. «</a:t>
            </a:r>
            <a:r>
              <a:rPr lang="ru-RU" sz="3200" smtClean="0"/>
              <a:t>мильный камень».</a:t>
            </a:r>
            <a:endParaRPr lang="ru-RU" sz="3200"/>
          </a:p>
        </p:txBody>
      </p:sp>
    </p:spTree>
  </p:cSld>
  <p:clrMapOvr>
    <a:masterClrMapping/>
  </p:clrMapOvr>
  <p:transition/>
  <p:timing/>
</p:sld>
</file>

<file path=ppt/slides/slide6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C:\Users\Елена Васильевна\Desktop\Ольга Константиновна - 3В\!!Презентации\Новый Рим. Византия\1 (3)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6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Ипподром</a:t>
            </a:r>
            <a:endParaRPr lang="ru-RU" b="1"/>
          </a:p>
        </p:txBody>
      </p:sp>
      <p:pic>
        <p:nvPicPr>
          <p:cNvPr id="5" name="Содержимое 4" descr="1 (9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117" y="1428736"/>
            <a:ext cx="8711683" cy="4857784"/>
          </a:xfrm>
        </p:spPr>
      </p:pic>
    </p:spTree>
  </p:cSld>
  <p:clrMapOvr>
    <a:masterClrMapping/>
  </p:clrMapOvr>
  <p:transition/>
  <p:timing/>
</p:sld>
</file>

<file path=ppt/slides/slide6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2" descr="C:\Users\Елена Васильевна\Desktop\Ольга Константиновна - 3В\!!Презентации\Новый Рим. Византия\699191_900.gif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85787" y="500041"/>
            <a:ext cx="8000036" cy="6006181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6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 descr="C:\Users\Елена Васильевна\Desktop\Ольга Константиновна - 3В\!!Презентации\Новый Рим. Византия\544cd87252a76d6337ae3b11626b614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62870"/>
            <a:ext cx="9144000" cy="623316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6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2" name="Picture 2" descr="C:\Users\Елена Васильевна\Desktop\Ольга Константиновна - 3В\!!Презентации\Новый Рим. Византия\Ипподром-Стамбул-в-древности.bmp_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304800" y="381000"/>
            <a:ext cx="9753600" cy="6096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6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6" name="Picture 2" descr="C:\Users\Елена Васильевна\Desktop\Ольга Константиновна - 3В\!!Презентации\Новый Рим. Византия\TheHippodromeIstanbul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214290"/>
            <a:ext cx="9144000" cy="2667000"/>
          </a:xfrm>
          <a:prstGeom prst="rect">
            <a:avLst/>
          </a:prstGeom>
          <a:noFill/>
        </p:spPr>
      </p:pic>
      <p:pic>
        <p:nvPicPr>
          <p:cNvPr id="6148" name="Picture 4" descr="C:\Users\Елена Васильевна\Desktop\Ольга Константиновна - 3В\!!Презентации\Новый Рим. Византия\2100b20d6f6a9cc8bb1d00ab03b20212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714480" y="2857497"/>
            <a:ext cx="6619888" cy="4000504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Константинополь</a:t>
            </a:r>
            <a:endParaRPr lang="ru-RU"/>
          </a:p>
        </p:txBody>
      </p:sp>
      <p:pic>
        <p:nvPicPr>
          <p:cNvPr id="4" name="Содержимое 3" descr="3 (3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57364"/>
            <a:ext cx="8229600" cy="4357718"/>
          </a:xfrm>
        </p:spPr>
      </p:pic>
    </p:spTree>
  </p:cSld>
  <p:clrMapOvr>
    <a:masterClrMapping/>
  </p:clrMapOvr>
  <p:transition/>
  <p:timing/>
</p:sld>
</file>

<file path=ppt/slides/slide7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170" name="Picture 2" descr="C:\Users\Елена Васильевна\Desktop\Ольга Константиновна - 3В\!!Презентации\Новый Рим. Византия\s-095cab4f7c333e55fc0dd2feff562bff99317568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357166"/>
            <a:ext cx="9144000" cy="6019816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7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870198"/>
          </a:xfrm>
        </p:spPr>
        <p:txBody>
          <a:bodyPr>
            <a:normAutofit/>
          </a:bodyPr>
          <a:lstStyle/>
          <a:p>
            <a:r>
              <a:rPr lang="vi-VN" sz="3600" smtClean="0"/>
              <a:t>Обелиск</a:t>
            </a:r>
            <a:r>
              <a:rPr lang="ru-RU" sz="3600" b="0" smtClean="0"/>
              <a:t> </a:t>
            </a:r>
            <a:br>
              <a:rPr lang="ru-RU" sz="3600" b="0" smtClean="0"/>
            </a:br>
            <a:r>
              <a:rPr lang="vi-VN" sz="3600" smtClean="0"/>
              <a:t>Феодосия </a:t>
            </a:r>
            <a:r>
              <a:rPr lang="vi-VN" sz="3600" b="0" smtClean="0"/>
              <a:t>(</a:t>
            </a:r>
            <a:r>
              <a:rPr lang="vi-VN" sz="3600" smtClean="0"/>
              <a:t>Египетский</a:t>
            </a:r>
            <a:r>
              <a:rPr lang="vi-VN" sz="3600" b="0" smtClean="0"/>
              <a:t> </a:t>
            </a:r>
            <a:br>
              <a:rPr lang="ru-RU" sz="3600" b="0" smtClean="0"/>
            </a:br>
            <a:r>
              <a:rPr lang="vi-VN" sz="3600" smtClean="0"/>
              <a:t>обелиск</a:t>
            </a:r>
            <a:r>
              <a:rPr lang="vi-VN" sz="3600" b="0" smtClean="0"/>
              <a:t>) </a:t>
            </a:r>
            <a:endParaRPr lang="ru-RU" sz="3600"/>
          </a:p>
        </p:txBody>
      </p:sp>
      <p:pic>
        <p:nvPicPr>
          <p:cNvPr id="5" name="Содержимое 4" descr="819528191222ab5ef5cb5c830a0ab3d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79887" y="273050"/>
            <a:ext cx="3902075" cy="5853113"/>
          </a:xfrm>
        </p:spPr>
      </p:pic>
    </p:spTree>
  </p:cSld>
  <p:clrMapOvr>
    <a:masterClrMapping/>
  </p:clrMapOvr>
  <p:transition/>
  <p:timing/>
</p:sld>
</file>

<file path=ppt/slides/slide7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Основание обелиска</a:t>
            </a:r>
            <a:endParaRPr lang="ru-RU"/>
          </a:p>
        </p:txBody>
      </p:sp>
      <p:pic>
        <p:nvPicPr>
          <p:cNvPr id="5" name="Содержимое 4" descr="original (1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1714488"/>
            <a:ext cx="4357686" cy="4429155"/>
          </a:xfrm>
        </p:spPr>
      </p:pic>
      <p:pic>
        <p:nvPicPr>
          <p:cNvPr id="6" name="Содержимое 5" descr="original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4844" y="1643050"/>
            <a:ext cx="4429156" cy="4500594"/>
          </a:xfrm>
        </p:spPr>
      </p:pic>
    </p:spTree>
  </p:cSld>
  <p:clrMapOvr>
    <a:masterClrMapping/>
  </p:clrMapOvr>
  <p:transition/>
  <p:timing/>
</p:sld>
</file>

<file path=ppt/slides/slide7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smtClean="0"/>
              <a:t>Змеиная колонна</a:t>
            </a:r>
            <a:endParaRPr lang="ru-RU"/>
          </a:p>
        </p:txBody>
      </p:sp>
      <p:pic>
        <p:nvPicPr>
          <p:cNvPr id="6" name="Содержимое 5" descr="snake-column-reconst-in-hippodrome-3d-const-projdelphi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33254" y="1500174"/>
            <a:ext cx="5014310" cy="4071966"/>
          </a:xfrm>
        </p:spPr>
      </p:pic>
      <p:pic>
        <p:nvPicPr>
          <p:cNvPr id="5" name="Содержимое 4" descr="tripode-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712457" y="857250"/>
            <a:ext cx="1910086" cy="5786438"/>
          </a:xfrm>
        </p:spPr>
      </p:pic>
    </p:spTree>
  </p:cSld>
  <p:clrMapOvr>
    <a:masterClrMapping/>
  </p:clrMapOvr>
  <p:transition/>
  <p:timing/>
</p:sld>
</file>

<file path=ppt/slides/slide7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C:\Users\Елена Васильевна\Desktop\Ольга Константиновна - 3В\!!Презентации\Новый Рим. Византия\369898_original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" y="352842"/>
            <a:ext cx="4714875" cy="6505158"/>
          </a:xfrm>
          <a:prstGeom prst="rect">
            <a:avLst/>
          </a:prstGeom>
          <a:noFill/>
        </p:spPr>
      </p:pic>
      <p:pic>
        <p:nvPicPr>
          <p:cNvPr id="1027" name="Picture 3" descr="C:\Users\Елена Васильевна\Desktop\Ольга Константиновна - 3В\!!Презентации\Новый Рим. Византия\Head_serpent_Hippodrome_Istanbul_Museum_(5)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619492" y="0"/>
            <a:ext cx="5524507" cy="414338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7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Содержимое 4" descr="Bronze_Serpent_Column_in_Istanbu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88" y="772319"/>
            <a:ext cx="4038600" cy="5384800"/>
          </a:xfrm>
        </p:spPr>
      </p:pic>
      <p:pic>
        <p:nvPicPr>
          <p:cNvPr id="6" name="Содержимое 5" descr="Zmeinaya-kolonna-i-kolonna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492982"/>
            <a:ext cx="4038600" cy="5943473"/>
          </a:xfrm>
        </p:spPr>
      </p:pic>
    </p:spTree>
  </p:cSld>
  <p:clrMapOvr>
    <a:masterClrMapping/>
  </p:clrMapOvr>
  <p:transition/>
  <p:timing/>
</p:sld>
</file>

<file path=ppt/slides/slide7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i="1" smtClean="0"/>
              <a:t>Султан Сулейман I проезжает через руины Ипподрома. Гравюра 1533 года.</a:t>
            </a:r>
            <a:br>
              <a:rPr lang="ru-RU" sz="2800" smtClean="0"/>
            </a:br>
            <a:endParaRPr lang="ru-RU" sz="2800"/>
          </a:p>
        </p:txBody>
      </p:sp>
      <p:pic>
        <p:nvPicPr>
          <p:cNvPr id="4" name="Содержимое 3" descr="354847_8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2429669"/>
            <a:ext cx="7620000" cy="2867025"/>
          </a:xfrm>
        </p:spPr>
      </p:pic>
    </p:spTree>
  </p:cSld>
  <p:clrMapOvr>
    <a:masterClrMapping/>
  </p:clrMapOvr>
  <p:transition/>
  <p:timing/>
</p:sld>
</file>

<file path=ppt/slides/slide7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smtClean="0"/>
              <a:t>Площадь Ипподрома на турецкой миниатюре XVI века</a:t>
            </a:r>
            <a:endParaRPr lang="ru-RU"/>
          </a:p>
        </p:txBody>
      </p:sp>
      <p:pic>
        <p:nvPicPr>
          <p:cNvPr id="4" name="Содержимое 3" descr="367846_origin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28787" y="2043906"/>
            <a:ext cx="5686425" cy="3638550"/>
          </a:xfrm>
        </p:spPr>
      </p:pic>
    </p:spTree>
  </p:cSld>
  <p:clrMapOvr>
    <a:masterClrMapping/>
  </p:clrMapOvr>
  <p:transition/>
  <p:timing/>
</p:sld>
</file>

<file path=ppt/slides/slide7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655752"/>
          </a:xfrm>
        </p:spPr>
        <p:txBody>
          <a:bodyPr>
            <a:normAutofit/>
          </a:bodyPr>
          <a:lstStyle/>
          <a:p>
            <a:r>
              <a:rPr lang="ru-RU" i="1" smtClean="0"/>
              <a:t>Османская миниатюра 1582 года. Приведение в порядок покрытия Ипподрома после состязаний.</a:t>
            </a:r>
            <a:endParaRPr lang="ru-RU"/>
          </a:p>
        </p:txBody>
      </p:sp>
      <p:pic>
        <p:nvPicPr>
          <p:cNvPr id="5" name="Содержимое 4" descr="800px-Surname_341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5050" y="1011138"/>
            <a:ext cx="5111750" cy="437693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071678"/>
            <a:ext cx="3008313" cy="4054485"/>
          </a:xfrm>
        </p:spPr>
        <p:txBody>
          <a:bodyPr>
            <a:normAutofit/>
          </a:bodyPr>
          <a:lstStyle/>
          <a:p>
            <a:br>
              <a:rPr lang="ru-RU" sz="2800" smtClean="0"/>
            </a:br>
            <a:r>
              <a:rPr lang="ru-RU" sz="2800" i="1" smtClean="0"/>
              <a:t>Справа Змеиная колонна, в левой крайней части миниатюры - Обелиск Константина.</a:t>
            </a:r>
            <a:br>
              <a:rPr lang="ru-RU" sz="2800" i="1" smtClean="0"/>
            </a:br>
            <a:br>
              <a:rPr lang="ru-RU" sz="2800" smtClean="0"/>
            </a:br>
            <a:endParaRPr lang="ru-RU" sz="2800"/>
          </a:p>
        </p:txBody>
      </p:sp>
    </p:spTree>
  </p:cSld>
  <p:clrMapOvr>
    <a:masterClrMapping/>
  </p:clrMapOvr>
  <p:transition/>
  <p:timing/>
</p:sld>
</file>

<file path=ppt/slides/slide7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Содержимое 4" descr="358062_8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493965"/>
            <a:ext cx="6858015" cy="5721117"/>
          </a:xfrm>
        </p:spPr>
      </p:pic>
      <p:sp>
        <p:nvSpPr>
          <p:cNvPr id="6" name="Заголовок 1"/>
          <p:cNvSpPr>
            <a:spLocks noGrp="1"/>
          </p:cNvSpPr>
          <p:nvPr>
            <p:ph type="body" sz="half" idx="2"/>
          </p:nvPr>
        </p:nvSpPr>
        <p:spPr>
          <a:xfrm>
            <a:off x="214313" y="500063"/>
            <a:ext cx="1928812" cy="5626100"/>
          </a:xfrm>
        </p:spPr>
        <p:txBody>
          <a:bodyPr>
            <a:normAutofit lnSpcReduction="10000"/>
          </a:bodyPr>
          <a:lstStyle/>
          <a:p>
            <a:r>
              <a:rPr lang="ru-RU" sz="2000" i="1" smtClean="0"/>
              <a:t>Фотограф Паскаль Себа. Змеиная колонна на главной площади Стамбула Султанахмет. 1850-1860-е годы.</a:t>
            </a:r>
            <a:br>
              <a:rPr lang="ru-RU" sz="2000" smtClean="0"/>
            </a:br>
            <a:r>
              <a:rPr lang="ru-RU" sz="2000" i="1" smtClean="0"/>
              <a:t>На втором плане еще можно заметить фрагменты развалин Ипподрома.</a:t>
            </a:r>
            <a:br>
              <a:rPr lang="ru-RU" i="1" smtClean="0"/>
            </a:br>
            <a:br>
              <a:rPr lang="ru-RU" smtClean="0"/>
            </a:br>
            <a:endParaRPr lang="ru-RU"/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Центральная часть города</a:t>
            </a:r>
            <a:endParaRPr lang="ru-RU"/>
          </a:p>
        </p:txBody>
      </p:sp>
      <p:pic>
        <p:nvPicPr>
          <p:cNvPr id="4" name="Содержимое 3" descr="1 (1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1613" y="1428736"/>
            <a:ext cx="8263280" cy="4786346"/>
          </a:xfrm>
        </p:spPr>
      </p:pic>
    </p:spTree>
  </p:cSld>
  <p:clrMapOvr>
    <a:masterClrMapping/>
  </p:clrMapOvr>
  <p:transition/>
  <p:timing/>
</p:sld>
</file>

<file path=ppt/slides/slide8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mtClean="0"/>
              <a:t>Каменная колонна</a:t>
            </a:r>
            <a:endParaRPr lang="ru-RU"/>
          </a:p>
        </p:txBody>
      </p:sp>
      <p:pic>
        <p:nvPicPr>
          <p:cNvPr id="5" name="Содержимое 4" descr="57e1702bff93674f040e3b40-5c1a03c77f724-1e1k0u7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19589" y="1143000"/>
            <a:ext cx="3713821" cy="5572125"/>
          </a:xfrm>
        </p:spPr>
      </p:pic>
      <p:pic>
        <p:nvPicPr>
          <p:cNvPr id="6" name="Содержимое 5" descr="Kolonna-Konstantina-na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71210" y="1143000"/>
            <a:ext cx="3792579" cy="5572125"/>
          </a:xfrm>
        </p:spPr>
      </p:pic>
    </p:spTree>
  </p:cSld>
  <p:clrMapOvr>
    <a:masterClrMapping/>
  </p:clrMapOvr>
  <p:transition/>
  <p:timing/>
</p:sld>
</file>

<file path=ppt/slides/slide8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 descr="C:\Users\Елена Васильевна\Desktop\Ольга Константиновна - 3В\!!Презентации\Новый Рим. Византия\Ипподром-Стамбул-сейчас-1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572660" cy="6619875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8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5" name="Picture 3" descr="C:\Users\Елена Васильевна\Desktop\Ольга Константиновна - 3В\!!Презентации\Новый Рим. Византия\hop-on-hop-off-istanbul-city-tour_9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978103" y="0"/>
            <a:ext cx="10122103" cy="6567498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8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err="1" smtClean="0"/>
              <a:t>Кафисма</a:t>
            </a:r>
            <a:br>
              <a:rPr lang="ru-RU" err="1" smtClean="0"/>
            </a:br>
            <a:endParaRPr lang="ru-RU"/>
          </a:p>
        </p:txBody>
      </p:sp>
      <p:pic>
        <p:nvPicPr>
          <p:cNvPr id="5" name="Содержимое 4" descr="kathism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000108"/>
            <a:ext cx="5357818" cy="3286148"/>
          </a:xfrm>
        </p:spPr>
      </p:pic>
      <p:pic>
        <p:nvPicPr>
          <p:cNvPr id="6" name="Содержимое 5" descr="s-dff1e4032586bc99dff6aa7cb40978227fa6e798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483812" y="3071810"/>
            <a:ext cx="4660188" cy="3522880"/>
          </a:xfrm>
        </p:spPr>
      </p:pic>
    </p:spTree>
  </p:cSld>
  <p:clrMapOvr>
    <a:masterClrMapping/>
  </p:clrMapOvr>
  <p:transition/>
  <p:timing/>
</p:sld>
</file>

<file path=ppt/slides/slide8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mtClean="0"/>
              <a:t> Бани Зевксипп</a:t>
            </a:r>
            <a:endParaRPr lang="ru-RU"/>
          </a:p>
        </p:txBody>
      </p:sp>
      <p:pic>
        <p:nvPicPr>
          <p:cNvPr id="4" name="Содержимое 3" descr="83730f29536dfeb5a0085677d50e7fe3_i-516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62537"/>
            <a:ext cx="8229600" cy="4001288"/>
          </a:xfrm>
        </p:spPr>
      </p:pic>
    </p:spTree>
  </p:cSld>
  <p:clrMapOvr>
    <a:masterClrMapping/>
  </p:clrMapOvr>
  <p:transition/>
  <p:timing/>
</p:sld>
</file>

<file path=ppt/slides/slide8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Содержимое 4" descr="Constantinople_imperial_district_ru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5050" y="305087"/>
            <a:ext cx="5568950" cy="619574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71480"/>
            <a:ext cx="3008313" cy="5554683"/>
          </a:xfrm>
        </p:spPr>
        <p:txBody>
          <a:bodyPr>
            <a:normAutofit/>
          </a:bodyPr>
          <a:lstStyle/>
          <a:p>
            <a:r>
              <a:rPr lang="ru-RU" sz="1800" b="1" smtClean="0"/>
              <a:t>Большой</a:t>
            </a:r>
            <a:r>
              <a:rPr lang="ru-RU" sz="1800" smtClean="0"/>
              <a:t> или </a:t>
            </a:r>
            <a:r>
              <a:rPr lang="ru-RU" sz="1800" b="1" smtClean="0"/>
              <a:t>Святой дворец</a:t>
            </a:r>
            <a:r>
              <a:rPr lang="ru-RU" sz="1800" smtClean="0"/>
              <a:t> в Константинополе оставался главной резиденцией византийских императоров на протяжении восьмисот лет, с 330 по 1081 годы. Он был заложен Константином Великим между </a:t>
            </a:r>
          </a:p>
          <a:p>
            <a:r>
              <a:rPr lang="ru-RU" sz="1800" smtClean="0"/>
              <a:t>Ипподромом и Святой Софией, перестроен Юстинианом и расширен Феофилом. </a:t>
            </a:r>
            <a:endParaRPr lang="ru-RU" sz="1800"/>
          </a:p>
        </p:txBody>
      </p:sp>
    </p:spTree>
  </p:cSld>
  <p:clrMapOvr>
    <a:masterClrMapping/>
  </p:clrMapOvr>
  <p:transition/>
  <p:timing/>
</p:sld>
</file>

<file path=ppt/slides/slide8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 descr="C:\Users\Елена Васильевна\Desktop\Ольга Константиновна - 3В\!!Презентации\Новый Рим. Византия\1-Great-Palac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928662" y="857232"/>
            <a:ext cx="7366000" cy="49657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8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2" name="Picture 2" descr="C:\Users\Елена Васильевна\Desktop\Ольга Константиновна - 3В\!!Презентации\Новый Рим. Византия\1 (2)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375648" cy="7072338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8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194" name="Picture 2" descr="C:\Users\Елена Васильевна\Desktop\Ольга Константиновна - 3В\!!Презентации\Новый Рим. Византия\22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14348" y="0"/>
            <a:ext cx="7703975" cy="3643338"/>
          </a:xfrm>
          <a:prstGeom prst="rect">
            <a:avLst/>
          </a:prstGeom>
          <a:noFill/>
        </p:spPr>
      </p:pic>
      <p:pic>
        <p:nvPicPr>
          <p:cNvPr id="8195" name="Picture 3" descr="C:\Users\Елена Васильевна\Desktop\Ольга Константиновна - 3В\!!Презентации\Новый Рим. Византия\0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071538" y="3208529"/>
            <a:ext cx="6715172" cy="3661499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8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218" name="Picture 2" descr="C:\Users\Елена Васильевна\Desktop\Ольга Константиновна - 3В\!!Презентации\Новый Рим. Византия\0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00034" y="65568"/>
            <a:ext cx="8001024" cy="6792432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6" name="Picture 2" descr="C:\Users\Елена Васильевна\Desktop\Ольга Константиновна - 3В\!!Презентации\Новый Рим. Византия\3 (2)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14414" y="0"/>
            <a:ext cx="6858048" cy="3625478"/>
          </a:xfrm>
          <a:prstGeom prst="rect">
            <a:avLst/>
          </a:prstGeom>
          <a:noFill/>
        </p:spPr>
      </p:pic>
      <p:pic>
        <p:nvPicPr>
          <p:cNvPr id="6147" name="Picture 3" descr="C:\Users\Елена Васильевна\Desktop\Ольга Константиновна - 3В\!!Презентации\Новый Рим. Византия\3 (1)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57224" y="3645035"/>
            <a:ext cx="7557606" cy="3212965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9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8434" name="Picture 2" descr="C:\Users\Елена Васильевна\Desktop\Ольга Константиновна - 3В\!!Презентации\Новый Рим. Византия\peristyl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54142" cy="2500306"/>
          </a:xfrm>
          <a:prstGeom prst="rect">
            <a:avLst/>
          </a:prstGeom>
          <a:noFill/>
        </p:spPr>
      </p:pic>
      <p:pic>
        <p:nvPicPr>
          <p:cNvPr id="18435" name="Picture 3" descr="C:\Users\Елена Васильевна\Desktop\Ольга Константиновна - 3В\!!Презентации\Новый Рим. Византия\peristyle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57224" y="2757280"/>
            <a:ext cx="7786742" cy="3568923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9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42" name="Picture 2" descr="C:\Users\Елена Васильевна\Desktop\Ольга Константиновна - 3В\!!Презентации\Новый Рим. Византия\00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29609" y="714356"/>
            <a:ext cx="9201631" cy="5429288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9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266" name="Picture 2" descr="C:\Users\Елена Васильевна\Desktop\Ольга Константиновна - 3В\!!Презентации\Новый Рим. Византия\000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7159" y="470584"/>
            <a:ext cx="8358246" cy="5965098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9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Содержимое 3" descr="ддддддддддд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000108"/>
            <a:ext cx="9140243" cy="4857784"/>
          </a:xfrm>
        </p:spPr>
      </p:pic>
    </p:spTree>
  </p:cSld>
  <p:clrMapOvr>
    <a:masterClrMapping/>
  </p:clrMapOvr>
  <p:transition/>
  <p:timing/>
</p:sld>
</file>

<file path=ppt/slides/slide9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3316" name="Picture 4" descr="C:\Users\Елена Васильевна\Desktop\Ольга Константиновна - 3В\!!Презентации\Новый Рим. Византия\SCAN0897 - копия (2)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4440237" cy="5429250"/>
          </a:xfrm>
          <a:prstGeom prst="rect">
            <a:avLst/>
          </a:prstGeom>
          <a:noFill/>
        </p:spPr>
      </p:pic>
      <p:pic>
        <p:nvPicPr>
          <p:cNvPr id="13317" name="Picture 5" descr="C:\Users\Елена Васильевна\Desktop\Ольга Константиновна - 3В\!!Презентации\Новый Рим. Византия\SCAN0897 - копия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000628" y="1"/>
            <a:ext cx="2714644" cy="4437538"/>
          </a:xfrm>
          <a:prstGeom prst="rect">
            <a:avLst/>
          </a:prstGeom>
          <a:noFill/>
        </p:spPr>
      </p:pic>
      <p:pic>
        <p:nvPicPr>
          <p:cNvPr id="4" name="Picture 2" descr="C:\Users\Елена Васильевна\Desktop\Ольга Константиновна - 3В\!!Презентации\Новый Рим. Византия\SCAN0896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139685" y="2740733"/>
            <a:ext cx="4004315" cy="4117267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9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584314"/>
          </a:xfrm>
        </p:spPr>
        <p:txBody>
          <a:bodyPr>
            <a:normAutofit fontScale="90000"/>
          </a:bodyPr>
          <a:lstStyle/>
          <a:p>
            <a:r>
              <a:rPr lang="ru-RU" smtClean="0"/>
              <a:t>Один из пирсов Большого дворца, ныне находящийся во внутреннем дворе Стамбульского археологического музея</a:t>
            </a:r>
            <a:endParaRPr lang="ru-RU"/>
          </a:p>
        </p:txBody>
      </p:sp>
      <p:pic>
        <p:nvPicPr>
          <p:cNvPr id="5" name="Содержимое 4" descr="Pier_Great_Palace_Istanbul_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36007" y="273050"/>
            <a:ext cx="4389835" cy="5853113"/>
          </a:xfrm>
        </p:spPr>
      </p:pic>
      <p:pic>
        <p:nvPicPr>
          <p:cNvPr id="14338" name="Picture 2" descr="C:\Users\Елена Васильевна\Desktop\Ольга Константиновна - 3В\!!Презентации\Новый Рим. Византия\Greatpalacemosaic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57158" y="2714620"/>
            <a:ext cx="4005263" cy="2468563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9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smtClean="0"/>
              <a:t>Мозаики времён Юстиниана</a:t>
            </a:r>
            <a:endParaRPr lang="ru-RU"/>
          </a:p>
        </p:txBody>
      </p:sp>
      <p:pic>
        <p:nvPicPr>
          <p:cNvPr id="15363" name="Picture 3" descr="C:\Users\Елена Васильевна\Desktop\Ольга Константиновна - 3В\!!Презентации\Новый Рим. Византия\Istanbull_-_palasset_-_1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42910" y="1071546"/>
            <a:ext cx="8075756" cy="5500702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9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6386" name="Picture 2" descr="C:\Users\Елена Васильевна\Desktop\Ольга Константиновна - 3В\!!Презентации\Новый Рим. Византия\1280px-Byzantinischer_Mosaizist_des_5._Jahrhunderts_002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82604" cy="6800866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9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7410" name="Picture 2" descr="C:\Users\Елена Васильевна\Desktop\Ольга Константиновна - 3В\!!Презентации\Новый Рим. Византия\1280px-Mosaic_from_imperial_palac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9089" y="1"/>
            <a:ext cx="9163089" cy="6857999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9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Содержимое 5" descr="Françoise_Foliot_-_Ouverture_des_Jeux_du_cirque_à_Constantinople_en_506_(cropped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2910" y="0"/>
            <a:ext cx="2624910" cy="6885035"/>
          </a:xfrm>
        </p:spPr>
      </p:pic>
      <p:pic>
        <p:nvPicPr>
          <p:cNvPr id="5" name="Содержимое 4" descr="Byzantinischer_Mosaizist_des_5._Jahrhunderts_00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143373" y="65780"/>
            <a:ext cx="4028328" cy="6060383"/>
          </a:xfrm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>SPecialiST RePack</Company>
  <PresentationFormat>On-screen Show (4:3)</PresentationFormat>
  <Paragraphs>35</Paragraphs>
  <Slides>99</Slides>
  <Notes>0</Notes>
  <TotalTime>58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99</vt:i4>
      </vt:variant>
    </vt:vector>
  </HeadingPairs>
  <TitlesOfParts>
    <vt:vector baseType="lpstr" size="100">
      <vt:lpstr>Тема Office</vt:lpstr>
      <vt:lpstr>Экскурсия по Константинополю</vt:lpstr>
      <vt:lpstr>Византий и Халкидон</vt:lpstr>
      <vt:lpstr>Slide 3</vt:lpstr>
      <vt:lpstr>Slide 4</vt:lpstr>
      <vt:lpstr>Slide 5</vt:lpstr>
      <vt:lpstr>Slide 6</vt:lpstr>
      <vt:lpstr>Константинополь</vt:lpstr>
      <vt:lpstr>Центральная часть города</vt:lpstr>
      <vt:lpstr>Slide 9</vt:lpstr>
      <vt:lpstr>Slide 10</vt:lpstr>
      <vt:lpstr>Slide 11</vt:lpstr>
      <vt:lpstr>Slide 12</vt:lpstr>
      <vt:lpstr>Храм Святой Софии</vt:lpstr>
      <vt:lpstr>Slide 14</vt:lpstr>
      <vt:lpstr>Slide 15</vt:lpstr>
      <vt:lpstr>Slide 16</vt:lpstr>
      <vt:lpstr>Slide 17</vt:lpstr>
      <vt:lpstr>Slide 18</vt:lpstr>
      <vt:lpstr>Современный вид храма</vt:lpstr>
      <vt:lpstr>Slide 20</vt:lpstr>
      <vt:lpstr>Вид с Босфора</vt:lpstr>
      <vt:lpstr>Slide 22</vt:lpstr>
      <vt:lpstr>Slide 23</vt:lpstr>
      <vt:lpstr>Slide 24</vt:lpstr>
      <vt:lpstr>Зайдём внутрь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Августеон</vt:lpstr>
      <vt:lpstr>Slide 54</vt:lpstr>
      <vt:lpstr>       Конная статуя самого    Юстиниана</vt:lpstr>
      <vt:lpstr>Slide 56</vt:lpstr>
      <vt:lpstr>Slide 57</vt:lpstr>
      <vt:lpstr>Форум Константина. Сенат</vt:lpstr>
      <vt:lpstr>Колонна Константина</vt:lpstr>
      <vt:lpstr>Slide 60</vt:lpstr>
      <vt:lpstr>Четыре тетрарха.</vt:lpstr>
      <vt:lpstr>Slide 62</vt:lpstr>
      <vt:lpstr>Slide 63</vt:lpstr>
      <vt:lpstr>Slide 64</vt:lpstr>
      <vt:lpstr>Ипподром</vt:lpstr>
      <vt:lpstr>Slide 66</vt:lpstr>
      <vt:lpstr>Slide 67</vt:lpstr>
      <vt:lpstr>Slide 68</vt:lpstr>
      <vt:lpstr>Slide 69</vt:lpstr>
      <vt:lpstr>Slide 70</vt:lpstr>
      <vt:lpstr>Обелиск Феодосия (Египетский обелиск) </vt:lpstr>
      <vt:lpstr>Основание обелиска</vt:lpstr>
      <vt:lpstr>Змеиная колонна</vt:lpstr>
      <vt:lpstr>Slide 74</vt:lpstr>
      <vt:lpstr>Slide 75</vt:lpstr>
      <vt:lpstr>Султан Сулейман I проезжает через руины Ипподрома. Гравюра 1533 года.</vt:lpstr>
      <vt:lpstr>Площадь Ипподрома на турецкой миниатюре XVI века</vt:lpstr>
      <vt:lpstr>Османская миниатюра 1582 года. Приведение в порядок покрытия Ипподрома после состязаний.</vt:lpstr>
      <vt:lpstr>Slide 79</vt:lpstr>
      <vt:lpstr>Каменная колонна</vt:lpstr>
      <vt:lpstr>Slide 81</vt:lpstr>
      <vt:lpstr>Slide 82</vt:lpstr>
      <vt:lpstr>Кафисма</vt:lpstr>
      <vt:lpstr> Бани Зевксипп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Один из пирсов Большого дворца, ныне находящийся во внутреннем дворе Стамбульского археологического музея</vt:lpstr>
      <vt:lpstr>Мозаики времён Юстиниана</vt:lpstr>
      <vt:lpstr>Slide 97</vt:lpstr>
      <vt:lpstr>Slide 98</vt:lpstr>
      <vt:lpstr>Slide 99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Экскурсия по Константинополю</dc:title>
  <dc:creator>Ольга Александровна</dc:creator>
  <cp:lastModifiedBy>Ольга Александровна</cp:lastModifiedBy>
  <cp:revision>7</cp:revision>
  <dcterms:created xsi:type="dcterms:W3CDTF">2020-05-22T18:35:55Z</dcterms:created>
  <dcterms:modified xsi:type="dcterms:W3CDTF">2020-05-22T20:22:15Z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NXPowerLiteLastOptimized">
    <vt:lpwstr>12473344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