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59" r:id="rId6"/>
    <p:sldId id="261" r:id="rId7"/>
    <p:sldId id="262" r:id="rId8"/>
    <p:sldId id="263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15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Проект «В мире сказок»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Подготовила воспитатель ср. гр.№2 Ткачева Анна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2018г</a:t>
            </a:r>
          </a:p>
          <a:p>
            <a:endParaRPr lang="ru-RU" b="1" i="1" dirty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Участники : воспитатель, дети средней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170837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3" indent="0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Закрепление и систематизация знаний детей о сказках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Цель: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1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- образовательные</a:t>
            </a:r>
            <a:r>
              <a:rPr lang="ru-RU" dirty="0"/>
              <a:t> </a:t>
            </a:r>
            <a:r>
              <a:rPr lang="ru-RU" dirty="0" smtClean="0"/>
              <a:t>(развитие познавательных способностей ребенка, любознательность, творческое воображение, память, фантазию; работа над звукопроизношением; формирование умения пересказывать сказки.)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воспитательные</a:t>
            </a:r>
            <a:r>
              <a:rPr lang="ru-RU" dirty="0" smtClean="0"/>
              <a:t> </a:t>
            </a:r>
            <a:r>
              <a:rPr lang="ru-RU" dirty="0" smtClean="0"/>
              <a:t>(воспитание у детей уважение к себе и другим детям; пробуждение интереса к сказкам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Развивающие (развитие групповой сплоченности, самооценки детей)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2527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Задачи: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60848"/>
            <a:ext cx="3234456" cy="41373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любимых сказок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1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6912"/>
            <a:ext cx="4608512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Настольный театр «Курочка Ряба»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Настольные игры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3456384" cy="439248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360040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9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700809"/>
            <a:ext cx="4104456" cy="28803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Театрализованное представление по</a:t>
            </a:r>
            <a:r>
              <a:rPr lang="ru-RU" dirty="0" smtClean="0"/>
              <a:t> сказке </a:t>
            </a:r>
            <a:r>
              <a:rPr lang="ru-RU" dirty="0" smtClean="0"/>
              <a:t>«Репка»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36912"/>
            <a:ext cx="435597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98" y="2282031"/>
            <a:ext cx="258841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204864"/>
            <a:ext cx="518457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ВНИМАНИЕ!!!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30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2160</TotalTime>
  <Words>115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Проект «В мире сказок»</vt:lpstr>
      <vt:lpstr>Цель:</vt:lpstr>
      <vt:lpstr>Задачи:</vt:lpstr>
      <vt:lpstr>Выставка любимых сказок</vt:lpstr>
      <vt:lpstr>Настольный театр «Курочка Ряба»</vt:lpstr>
      <vt:lpstr>Настольные игры   </vt:lpstr>
      <vt:lpstr>Театрализованное представление по сказке «Репка»</vt:lpstr>
      <vt:lpstr>Наши работы</vt:lpstr>
      <vt:lpstr>КОНЕЦ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мире сказок»</dc:title>
  <dc:creator>Пользователь</dc:creator>
  <cp:lastModifiedBy>Пользователь</cp:lastModifiedBy>
  <cp:revision>13</cp:revision>
  <dcterms:created xsi:type="dcterms:W3CDTF">2018-05-28T06:12:44Z</dcterms:created>
  <dcterms:modified xsi:type="dcterms:W3CDTF">2018-05-30T10:53:41Z</dcterms:modified>
</cp:coreProperties>
</file>