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7" r:id="rId2"/>
    <p:sldId id="258" r:id="rId3"/>
    <p:sldId id="259" r:id="rId4"/>
    <p:sldId id="272" r:id="rId5"/>
    <p:sldId id="273" r:id="rId6"/>
    <p:sldId id="262" r:id="rId7"/>
    <p:sldId id="275" r:id="rId8"/>
    <p:sldId id="277" r:id="rId9"/>
    <p:sldId id="278" r:id="rId10"/>
    <p:sldId id="265" r:id="rId11"/>
    <p:sldId id="279" r:id="rId12"/>
    <p:sldId id="267" r:id="rId13"/>
    <p:sldId id="283" r:id="rId14"/>
    <p:sldId id="280" r:id="rId15"/>
    <p:sldId id="287" r:id="rId16"/>
    <p:sldId id="285" r:id="rId17"/>
    <p:sldId id="271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87" autoAdjust="0"/>
    <p:restoredTop sz="86453" autoAdjust="0"/>
  </p:normalViewPr>
  <p:slideViewPr>
    <p:cSldViewPr>
      <p:cViewPr>
        <p:scale>
          <a:sx n="75" d="100"/>
          <a:sy n="75" d="100"/>
        </p:scale>
        <p:origin x="-183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4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12AF9F-AC5C-46AA-A2E7-47F71B1A9D8E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E05F28-86F5-4A20-924D-458E308F3B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184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05F28-86F5-4A20-924D-458E308F3B9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45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E05F28-86F5-4A20-924D-458E308F3B9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8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3398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28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3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791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353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434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615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90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32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42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15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53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Тема:</a:t>
            </a:r>
            <a:br>
              <a:rPr lang="ru-RU" sz="3600" dirty="0">
                <a:solidFill>
                  <a:srgbClr val="C00000"/>
                </a:solidFill>
              </a:rPr>
            </a:br>
            <a:r>
              <a:rPr lang="ru-RU" sz="3600" dirty="0">
                <a:solidFill>
                  <a:srgbClr val="C00000"/>
                </a:solidFill>
              </a:rPr>
              <a:t> Безопасность на летних каникулах</a:t>
            </a:r>
            <a:br>
              <a:rPr lang="ru-RU" sz="3600" dirty="0">
                <a:solidFill>
                  <a:srgbClr val="C00000"/>
                </a:solidFill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name\Downloads\загрузки\памятка\0018-015-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2132856"/>
            <a:ext cx="437331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9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>
                <a:solidFill>
                  <a:srgbClr val="C00000"/>
                </a:solidFill>
              </a:rPr>
              <a:t>После похода по лесу, необходимо проверить (стряхнуть) как верхнюю одежду, так и нижнее белье.</a:t>
            </a:r>
          </a:p>
          <a:p>
            <a:r>
              <a:rPr lang="ru-RU" i="1" dirty="0">
                <a:solidFill>
                  <a:srgbClr val="C00000"/>
                </a:solidFill>
              </a:rPr>
              <a:t>•	Осмотреть все тело</a:t>
            </a:r>
          </a:p>
          <a:p>
            <a:r>
              <a:rPr lang="ru-RU" i="1" dirty="0">
                <a:solidFill>
                  <a:srgbClr val="C00000"/>
                </a:solidFill>
              </a:rPr>
              <a:t>•	Обязательно расчесать волосы мелкой расческой. </a:t>
            </a:r>
            <a:r>
              <a:rPr lang="ru-RU" i="1" dirty="0" smtClean="0">
                <a:solidFill>
                  <a:srgbClr val="C00000"/>
                </a:solidFill>
              </a:rPr>
              <a:t>Если </a:t>
            </a:r>
            <a:r>
              <a:rPr lang="ru-RU" i="1" dirty="0">
                <a:solidFill>
                  <a:srgbClr val="C00000"/>
                </a:solidFill>
              </a:rPr>
              <a:t>вы обнаружили клеща, который уже впился вам в кожу: </a:t>
            </a:r>
          </a:p>
          <a:p>
            <a:r>
              <a:rPr lang="ru-RU" i="1" dirty="0">
                <a:solidFill>
                  <a:srgbClr val="C00000"/>
                </a:solidFill>
              </a:rPr>
              <a:t>•	Ни в коем случае не дергайте его самостоятельно, так как вы можете оторвать тело от </a:t>
            </a:r>
            <a:r>
              <a:rPr lang="ru-RU" i="1" dirty="0" smtClean="0">
                <a:solidFill>
                  <a:srgbClr val="C00000"/>
                </a:solidFill>
              </a:rPr>
              <a:t>головы.</a:t>
            </a:r>
            <a:endParaRPr lang="ru-RU" i="1" dirty="0">
              <a:solidFill>
                <a:srgbClr val="C00000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•Обратитесь срочно за помощью к взрослым..</a:t>
            </a:r>
            <a:endParaRPr lang="ru-RU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6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476672"/>
            <a:ext cx="8229600" cy="12192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122" name="Picture 2" descr="C:\Users\username\Downloads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136904" cy="569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49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Купание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•</a:t>
            </a:r>
            <a:r>
              <a:rPr lang="ru-RU" dirty="0"/>
              <a:t>	Не надо заплывать за буйки. </a:t>
            </a:r>
          </a:p>
          <a:p>
            <a:pPr marL="0" indent="0">
              <a:buNone/>
            </a:pPr>
            <a:r>
              <a:rPr lang="ru-RU" dirty="0"/>
              <a:t>•	Если стало не хорошо во время купания, то сразу вылезть на берег</a:t>
            </a:r>
          </a:p>
          <a:p>
            <a:pPr marL="0" indent="0">
              <a:buNone/>
            </a:pPr>
            <a:r>
              <a:rPr lang="ru-RU" dirty="0"/>
              <a:t>•	Не заходить в воду без взрослых. </a:t>
            </a:r>
          </a:p>
          <a:p>
            <a:pPr marL="0" indent="0">
              <a:buNone/>
            </a:pPr>
            <a:r>
              <a:rPr lang="ru-RU" dirty="0"/>
              <a:t>•	Не купаться в местах с глубоким дном. </a:t>
            </a:r>
          </a:p>
          <a:p>
            <a:r>
              <a:rPr lang="ru-RU" dirty="0"/>
              <a:t>	Не купаться в местах, где бьют родники. </a:t>
            </a:r>
          </a:p>
          <a:p>
            <a:pPr marL="0" indent="0">
              <a:buNone/>
            </a:pPr>
            <a:r>
              <a:rPr lang="ru-RU" dirty="0"/>
              <a:t>•	Почувствовав озноб, быстро выйти из воды и растереться сухим полотенцем. </a:t>
            </a:r>
          </a:p>
          <a:p>
            <a:pPr marL="0" indent="0">
              <a:buNone/>
            </a:pPr>
            <a:r>
              <a:rPr lang="ru-RU" dirty="0"/>
              <a:t>•	При судорогах не теряться, стараться держаться на воде и позвать на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33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ОБЯЗАТЕЛЬНО МОЙТЕ ПЕРЕД ЕДОЙ ОВОЩИ и ФРУКТЫ.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60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ОСТАВЛЯЙТЕ НИКОГДА ОТКРЫТЫМИ КРАНЫ С ВОДОЙ.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3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</a:t>
            </a:r>
            <a:r>
              <a:rPr lang="ru-RU" sz="2800" dirty="0" smtClean="0"/>
              <a:t>ИГРАЙТЕСЬ </a:t>
            </a:r>
            <a:r>
              <a:rPr lang="ru-RU" smtClean="0"/>
              <a:t>С ОСТРЫМИ </a:t>
            </a:r>
            <a:r>
              <a:rPr lang="ru-RU" dirty="0" smtClean="0"/>
              <a:t>ПРЕДМЕТАМИ.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637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4.infourok.ru/uploads/ex/0aed/0004c5dc-d32abbb3/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7632848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27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C00000"/>
                </a:solidFill>
              </a:rPr>
              <a:t>               СОВЕТЫ ДЛЯ ВСЕХ ДЕТЕЙ.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C00000"/>
                </a:solidFill>
              </a:rPr>
              <a:t>Мойте </a:t>
            </a:r>
            <a:r>
              <a:rPr lang="ru-RU" b="1" i="1" dirty="0">
                <a:solidFill>
                  <a:srgbClr val="C00000"/>
                </a:solidFill>
              </a:rPr>
              <a:t>тщательно руки с мылом. 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C00000"/>
                </a:solidFill>
              </a:rPr>
              <a:t>Не </a:t>
            </a:r>
            <a:r>
              <a:rPr lang="ru-RU" b="1" i="1" dirty="0">
                <a:solidFill>
                  <a:srgbClr val="C00000"/>
                </a:solidFill>
              </a:rPr>
              <a:t>трогайте лицо глаза грязными руками.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C00000"/>
                </a:solidFill>
              </a:rPr>
              <a:t>Родители </a:t>
            </a:r>
            <a:r>
              <a:rPr lang="ru-RU" b="1" i="1" dirty="0">
                <a:solidFill>
                  <a:srgbClr val="C00000"/>
                </a:solidFill>
              </a:rPr>
              <a:t>всегда должны быть в курсе где вы находитесь , с кем идете гулять.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Не </a:t>
            </a:r>
            <a:r>
              <a:rPr lang="ru-RU" b="1" i="1" dirty="0">
                <a:solidFill>
                  <a:srgbClr val="C00000"/>
                </a:solidFill>
              </a:rPr>
              <a:t>дразните собак.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•Не </a:t>
            </a:r>
            <a:r>
              <a:rPr lang="ru-RU" b="1" i="1" dirty="0">
                <a:solidFill>
                  <a:srgbClr val="C00000"/>
                </a:solidFill>
              </a:rPr>
              <a:t>играйте на проезжей части дороги.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•Не </a:t>
            </a:r>
            <a:r>
              <a:rPr lang="ru-RU" b="1" i="1" dirty="0">
                <a:solidFill>
                  <a:srgbClr val="C00000"/>
                </a:solidFill>
              </a:rPr>
              <a:t>залезайте на чердаки, на деревья(ветка можется сломаться и вы упадете</a:t>
            </a:r>
            <a:r>
              <a:rPr lang="ru-RU" b="1" i="1" dirty="0" smtClean="0">
                <a:solidFill>
                  <a:srgbClr val="C00000"/>
                </a:solidFill>
              </a:rPr>
              <a:t>).</a:t>
            </a:r>
            <a:endParaRPr lang="ru-RU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•Не </a:t>
            </a:r>
            <a:r>
              <a:rPr lang="ru-RU" b="1" i="1" dirty="0">
                <a:solidFill>
                  <a:srgbClr val="C00000"/>
                </a:solidFill>
              </a:rPr>
              <a:t>наступайте на канализационные люки. 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		</a:t>
            </a:r>
            <a:r>
              <a:rPr lang="en-US" b="1" i="1" dirty="0" smtClean="0">
                <a:solidFill>
                  <a:srgbClr val="C00000"/>
                </a:solidFill>
              </a:rPr>
              <a:t>          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          </a:t>
            </a:r>
            <a:r>
              <a:rPr lang="ru-RU" sz="4000" dirty="0" smtClean="0">
                <a:solidFill>
                  <a:srgbClr val="FF0000"/>
                </a:solidFill>
              </a:rPr>
              <a:t>Берегите </a:t>
            </a:r>
            <a:r>
              <a:rPr lang="ru-RU" sz="4000" dirty="0">
                <a:solidFill>
                  <a:srgbClr val="FF0000"/>
                </a:solidFill>
              </a:rPr>
              <a:t>себя.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26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Телефоны экстренных  служб.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00200"/>
            <a:ext cx="792088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643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3"/>
            <a:ext cx="8064896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Цель: обобщить знания учащихся по правилам поведения на летних каникулах.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Задачи: 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1. Убедить детей в необходимости ведения здорового образа жизни.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2. Расширить знания детей о правилах безопасности.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3. Развивать внимание, мышление и речь.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4. Воспитывать бережное отношение к своему здоровью.</a:t>
            </a:r>
          </a:p>
          <a:p>
            <a:pPr marL="0" indent="0">
              <a:buNone/>
            </a:pPr>
            <a:endParaRPr lang="ru-RU" sz="2800" b="1" i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ru-RU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6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2111" y="908720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C00000"/>
                </a:solidFill>
              </a:rPr>
              <a:t>Здравствуйте</a:t>
            </a:r>
            <a:r>
              <a:rPr lang="ru-RU" sz="2400" i="1" dirty="0" smtClean="0">
                <a:solidFill>
                  <a:srgbClr val="C00000"/>
                </a:solidFill>
              </a:rPr>
              <a:t>,  мои дорогие!!!</a:t>
            </a:r>
          </a:p>
          <a:p>
            <a:pPr algn="ctr"/>
            <a:endParaRPr lang="ru-RU" sz="2400" i="1" dirty="0">
              <a:solidFill>
                <a:srgbClr val="C0000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C00000"/>
                </a:solidFill>
              </a:rPr>
              <a:t>Вот и наступили летние каникулы. Позади трудный учебный год. Чтобы ваши каникулы  были безопасными надо знать и соблюдать правила безопасного поведения в различных ситуациях. </a:t>
            </a:r>
            <a:endParaRPr lang="ru-RU" sz="2400" i="1" dirty="0">
              <a:solidFill>
                <a:srgbClr val="C00000"/>
              </a:solidFill>
            </a:endParaRPr>
          </a:p>
          <a:p>
            <a:endParaRPr lang="ru-RU" sz="2400" i="1" dirty="0">
              <a:solidFill>
                <a:srgbClr val="C00000"/>
              </a:solidFill>
            </a:endParaRPr>
          </a:p>
          <a:p>
            <a:r>
              <a:rPr lang="ru-RU" sz="2400" i="1" dirty="0" smtClean="0">
                <a:solidFill>
                  <a:srgbClr val="C00000"/>
                </a:solidFill>
              </a:rPr>
              <a:t>Я </a:t>
            </a:r>
            <a:r>
              <a:rPr lang="ru-RU" sz="2400" i="1" dirty="0">
                <a:solidFill>
                  <a:srgbClr val="C00000"/>
                </a:solidFill>
              </a:rPr>
              <a:t>вам расскажу  о правилах безопасности на летних каникулах.</a:t>
            </a:r>
          </a:p>
        </p:txBody>
      </p:sp>
    </p:spTree>
    <p:extLst>
      <p:ext uri="{BB962C8B-B14F-4D97-AF65-F5344CB8AC3E}">
        <p14:creationId xmlns:p14="http://schemas.microsoft.com/office/powerpoint/2010/main" val="330167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5256312" cy="5137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043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name\Downloads\загрузки\памятка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826224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Нельзя оставлять утюг, газовую печку и электроприборы включенными и без присмотра.</a:t>
            </a:r>
          </a:p>
          <a:p>
            <a:r>
              <a:rPr lang="ru-RU" sz="2800" dirty="0" smtClean="0"/>
              <a:t>нельзя трогать оголенный провод самому, а позвать взрослого.</a:t>
            </a:r>
          </a:p>
          <a:p>
            <a:r>
              <a:rPr lang="ru-RU" sz="2800" dirty="0" smtClean="0"/>
              <a:t>Не играйте со спичками. </a:t>
            </a:r>
          </a:p>
          <a:p>
            <a:r>
              <a:rPr lang="ru-RU" sz="2800" dirty="0" smtClean="0"/>
              <a:t>Всегда </a:t>
            </a:r>
            <a:r>
              <a:rPr lang="ru-RU" sz="2800" dirty="0"/>
              <a:t>соблюдайте пожарную безопасность.</a:t>
            </a:r>
          </a:p>
        </p:txBody>
      </p:sp>
    </p:spTree>
    <p:extLst>
      <p:ext uri="{BB962C8B-B14F-4D97-AF65-F5344CB8AC3E}">
        <p14:creationId xmlns:p14="http://schemas.microsoft.com/office/powerpoint/2010/main" val="275678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name\Downloads\загрузки\памятка\солнце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71500"/>
            <a:ext cx="5184576" cy="494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61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4"/>
            <a:ext cx="568863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53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4664"/>
            <a:ext cx="712879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83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229</Words>
  <Application>Microsoft Office PowerPoint</Application>
  <PresentationFormat>Экран (4:3)</PresentationFormat>
  <Paragraphs>47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Тема:  Безопасность на летних каникулах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Купание.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Телефоны экстренных  служб.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Безопасность на летних каникулах </dc:title>
  <dc:creator>username</dc:creator>
  <cp:lastModifiedBy>RePack by Diakov</cp:lastModifiedBy>
  <cp:revision>18</cp:revision>
  <dcterms:created xsi:type="dcterms:W3CDTF">2020-05-17T15:29:13Z</dcterms:created>
  <dcterms:modified xsi:type="dcterms:W3CDTF">2020-05-22T09:39:01Z</dcterms:modified>
</cp:coreProperties>
</file>