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2850"/>
  <p:notesSz cx="10693400" cy="756285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Corbel" pitchFamily="34" charset="0"/>
      <p:regular r:id="rId15"/>
      <p:bold r:id="rId16"/>
      <p:italic r:id="rId17"/>
      <p:boldItalic r:id="rId18"/>
    </p:embeddedFont>
    <p:embeddedFont>
      <p:font typeface="Wingdings 2" pitchFamily="18" charset="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5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6B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54A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6B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6B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2668" y="350514"/>
            <a:ext cx="9144000" cy="3428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5716" y="355086"/>
            <a:ext cx="819912" cy="818388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772668" y="350514"/>
            <a:ext cx="830580" cy="830580"/>
          </a:xfrm>
          <a:custGeom>
            <a:avLst/>
            <a:gdLst/>
            <a:ahLst/>
            <a:cxnLst/>
            <a:rect l="l" t="t" r="r" b="b"/>
            <a:pathLst>
              <a:path w="830580" h="830580">
                <a:moveTo>
                  <a:pt x="827532" y="0"/>
                </a:moveTo>
                <a:lnTo>
                  <a:pt x="0" y="0"/>
                </a:lnTo>
                <a:lnTo>
                  <a:pt x="0" y="830580"/>
                </a:lnTo>
                <a:lnTo>
                  <a:pt x="4571" y="830580"/>
                </a:lnTo>
                <a:lnTo>
                  <a:pt x="47243" y="829056"/>
                </a:lnTo>
                <a:lnTo>
                  <a:pt x="88391" y="826008"/>
                </a:lnTo>
                <a:lnTo>
                  <a:pt x="98678" y="824484"/>
                </a:lnTo>
                <a:lnTo>
                  <a:pt x="10667" y="824484"/>
                </a:lnTo>
                <a:lnTo>
                  <a:pt x="3047" y="816864"/>
                </a:lnTo>
                <a:lnTo>
                  <a:pt x="10667" y="816864"/>
                </a:lnTo>
                <a:lnTo>
                  <a:pt x="10667" y="10668"/>
                </a:lnTo>
                <a:lnTo>
                  <a:pt x="4571" y="10668"/>
                </a:lnTo>
                <a:lnTo>
                  <a:pt x="10667" y="4572"/>
                </a:lnTo>
                <a:lnTo>
                  <a:pt x="830579" y="4572"/>
                </a:lnTo>
                <a:lnTo>
                  <a:pt x="830579" y="3048"/>
                </a:lnTo>
                <a:lnTo>
                  <a:pt x="827532" y="0"/>
                </a:lnTo>
                <a:close/>
              </a:path>
              <a:path w="830580" h="830580">
                <a:moveTo>
                  <a:pt x="10667" y="816864"/>
                </a:moveTo>
                <a:lnTo>
                  <a:pt x="3047" y="816864"/>
                </a:lnTo>
                <a:lnTo>
                  <a:pt x="10667" y="824484"/>
                </a:lnTo>
                <a:lnTo>
                  <a:pt x="10667" y="816864"/>
                </a:lnTo>
                <a:close/>
              </a:path>
              <a:path w="830580" h="830580">
                <a:moveTo>
                  <a:pt x="816863" y="4572"/>
                </a:moveTo>
                <a:lnTo>
                  <a:pt x="816751" y="47244"/>
                </a:lnTo>
                <a:lnTo>
                  <a:pt x="813816" y="86868"/>
                </a:lnTo>
                <a:lnTo>
                  <a:pt x="807719" y="128016"/>
                </a:lnTo>
                <a:lnTo>
                  <a:pt x="800100" y="167640"/>
                </a:lnTo>
                <a:lnTo>
                  <a:pt x="790956" y="207264"/>
                </a:lnTo>
                <a:lnTo>
                  <a:pt x="780288" y="246888"/>
                </a:lnTo>
                <a:lnTo>
                  <a:pt x="768095" y="283464"/>
                </a:lnTo>
                <a:lnTo>
                  <a:pt x="752856" y="321564"/>
                </a:lnTo>
                <a:lnTo>
                  <a:pt x="737616" y="356616"/>
                </a:lnTo>
                <a:lnTo>
                  <a:pt x="719328" y="391668"/>
                </a:lnTo>
                <a:lnTo>
                  <a:pt x="699516" y="426720"/>
                </a:lnTo>
                <a:lnTo>
                  <a:pt x="678179" y="458724"/>
                </a:lnTo>
                <a:lnTo>
                  <a:pt x="655319" y="490728"/>
                </a:lnTo>
                <a:lnTo>
                  <a:pt x="606551" y="551688"/>
                </a:lnTo>
                <a:lnTo>
                  <a:pt x="579119" y="579120"/>
                </a:lnTo>
                <a:lnTo>
                  <a:pt x="550163" y="606551"/>
                </a:lnTo>
                <a:lnTo>
                  <a:pt x="521207" y="632460"/>
                </a:lnTo>
                <a:lnTo>
                  <a:pt x="458723" y="678180"/>
                </a:lnTo>
                <a:lnTo>
                  <a:pt x="425195" y="699516"/>
                </a:lnTo>
                <a:lnTo>
                  <a:pt x="391668" y="719328"/>
                </a:lnTo>
                <a:lnTo>
                  <a:pt x="356616" y="737616"/>
                </a:lnTo>
                <a:lnTo>
                  <a:pt x="283463" y="768096"/>
                </a:lnTo>
                <a:lnTo>
                  <a:pt x="207263" y="792480"/>
                </a:lnTo>
                <a:lnTo>
                  <a:pt x="167640" y="801624"/>
                </a:lnTo>
                <a:lnTo>
                  <a:pt x="86868" y="813816"/>
                </a:lnTo>
                <a:lnTo>
                  <a:pt x="45719" y="816864"/>
                </a:lnTo>
                <a:lnTo>
                  <a:pt x="10667" y="816864"/>
                </a:lnTo>
                <a:lnTo>
                  <a:pt x="10667" y="824484"/>
                </a:lnTo>
                <a:lnTo>
                  <a:pt x="98678" y="824484"/>
                </a:lnTo>
                <a:lnTo>
                  <a:pt x="170687" y="813816"/>
                </a:lnTo>
                <a:lnTo>
                  <a:pt x="210312" y="804672"/>
                </a:lnTo>
                <a:lnTo>
                  <a:pt x="249935" y="792480"/>
                </a:lnTo>
                <a:lnTo>
                  <a:pt x="288035" y="780288"/>
                </a:lnTo>
                <a:lnTo>
                  <a:pt x="326135" y="765048"/>
                </a:lnTo>
                <a:lnTo>
                  <a:pt x="362712" y="748284"/>
                </a:lnTo>
                <a:lnTo>
                  <a:pt x="397763" y="729996"/>
                </a:lnTo>
                <a:lnTo>
                  <a:pt x="432816" y="710184"/>
                </a:lnTo>
                <a:lnTo>
                  <a:pt x="466344" y="688848"/>
                </a:lnTo>
                <a:lnTo>
                  <a:pt x="498347" y="665988"/>
                </a:lnTo>
                <a:lnTo>
                  <a:pt x="530351" y="641604"/>
                </a:lnTo>
                <a:lnTo>
                  <a:pt x="559307" y="615696"/>
                </a:lnTo>
                <a:lnTo>
                  <a:pt x="588263" y="588264"/>
                </a:lnTo>
                <a:lnTo>
                  <a:pt x="615695" y="559308"/>
                </a:lnTo>
                <a:lnTo>
                  <a:pt x="641604" y="528828"/>
                </a:lnTo>
                <a:lnTo>
                  <a:pt x="665988" y="498348"/>
                </a:lnTo>
                <a:lnTo>
                  <a:pt x="688847" y="466344"/>
                </a:lnTo>
                <a:lnTo>
                  <a:pt x="710184" y="432816"/>
                </a:lnTo>
                <a:lnTo>
                  <a:pt x="729995" y="397764"/>
                </a:lnTo>
                <a:lnTo>
                  <a:pt x="748284" y="362712"/>
                </a:lnTo>
                <a:lnTo>
                  <a:pt x="765047" y="326136"/>
                </a:lnTo>
                <a:lnTo>
                  <a:pt x="780288" y="288036"/>
                </a:lnTo>
                <a:lnTo>
                  <a:pt x="792479" y="249936"/>
                </a:lnTo>
                <a:lnTo>
                  <a:pt x="804672" y="210312"/>
                </a:lnTo>
                <a:lnTo>
                  <a:pt x="813816" y="170688"/>
                </a:lnTo>
                <a:lnTo>
                  <a:pt x="826007" y="88392"/>
                </a:lnTo>
                <a:lnTo>
                  <a:pt x="829056" y="47244"/>
                </a:lnTo>
                <a:lnTo>
                  <a:pt x="830362" y="10668"/>
                </a:lnTo>
                <a:lnTo>
                  <a:pt x="822960" y="10668"/>
                </a:lnTo>
                <a:lnTo>
                  <a:pt x="816863" y="4572"/>
                </a:lnTo>
                <a:close/>
              </a:path>
              <a:path w="830580" h="830580">
                <a:moveTo>
                  <a:pt x="10667" y="4572"/>
                </a:moveTo>
                <a:lnTo>
                  <a:pt x="4571" y="10668"/>
                </a:lnTo>
                <a:lnTo>
                  <a:pt x="10667" y="10668"/>
                </a:lnTo>
                <a:lnTo>
                  <a:pt x="10667" y="4572"/>
                </a:lnTo>
                <a:close/>
              </a:path>
              <a:path w="830580" h="830580">
                <a:moveTo>
                  <a:pt x="816863" y="4572"/>
                </a:moveTo>
                <a:lnTo>
                  <a:pt x="10667" y="4572"/>
                </a:lnTo>
                <a:lnTo>
                  <a:pt x="10667" y="10668"/>
                </a:lnTo>
                <a:lnTo>
                  <a:pt x="816863" y="10668"/>
                </a:lnTo>
                <a:lnTo>
                  <a:pt x="816863" y="4572"/>
                </a:lnTo>
                <a:close/>
              </a:path>
              <a:path w="830580" h="830580">
                <a:moveTo>
                  <a:pt x="830579" y="4572"/>
                </a:moveTo>
                <a:lnTo>
                  <a:pt x="816863" y="4572"/>
                </a:lnTo>
                <a:lnTo>
                  <a:pt x="822960" y="10668"/>
                </a:lnTo>
                <a:lnTo>
                  <a:pt x="830362" y="10668"/>
                </a:lnTo>
                <a:lnTo>
                  <a:pt x="830579" y="4572"/>
                </a:lnTo>
                <a:close/>
              </a:path>
            </a:pathLst>
          </a:custGeom>
          <a:solidFill>
            <a:srgbClr val="AEDB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28116" y="358134"/>
            <a:ext cx="1729739" cy="1729739"/>
          </a:xfrm>
          <a:custGeom>
            <a:avLst/>
            <a:gdLst/>
            <a:ahLst/>
            <a:cxnLst/>
            <a:rect l="l" t="t" r="r" b="b"/>
            <a:pathLst>
              <a:path w="1729739" h="1729739">
                <a:moveTo>
                  <a:pt x="1729740" y="865632"/>
                </a:moveTo>
                <a:lnTo>
                  <a:pt x="1728216" y="819912"/>
                </a:lnTo>
                <a:lnTo>
                  <a:pt x="1725168" y="777240"/>
                </a:lnTo>
                <a:lnTo>
                  <a:pt x="1720596" y="733044"/>
                </a:lnTo>
                <a:lnTo>
                  <a:pt x="1712976" y="690372"/>
                </a:lnTo>
                <a:lnTo>
                  <a:pt x="1702308" y="649224"/>
                </a:lnTo>
                <a:lnTo>
                  <a:pt x="1702308" y="822960"/>
                </a:lnTo>
                <a:lnTo>
                  <a:pt x="1702308" y="908304"/>
                </a:lnTo>
                <a:lnTo>
                  <a:pt x="1693164" y="993648"/>
                </a:lnTo>
                <a:lnTo>
                  <a:pt x="1685544" y="1034796"/>
                </a:lnTo>
                <a:lnTo>
                  <a:pt x="1676400" y="1074420"/>
                </a:lnTo>
                <a:lnTo>
                  <a:pt x="1652016" y="1153668"/>
                </a:lnTo>
                <a:lnTo>
                  <a:pt x="1636776" y="1191768"/>
                </a:lnTo>
                <a:lnTo>
                  <a:pt x="1620012" y="1228344"/>
                </a:lnTo>
                <a:lnTo>
                  <a:pt x="1601724" y="1264920"/>
                </a:lnTo>
                <a:lnTo>
                  <a:pt x="1581912" y="1299972"/>
                </a:lnTo>
                <a:lnTo>
                  <a:pt x="1536192" y="1367028"/>
                </a:lnTo>
                <a:lnTo>
                  <a:pt x="1511808" y="1397508"/>
                </a:lnTo>
                <a:lnTo>
                  <a:pt x="1456944" y="1458468"/>
                </a:lnTo>
                <a:lnTo>
                  <a:pt x="1427988" y="1485900"/>
                </a:lnTo>
                <a:lnTo>
                  <a:pt x="1397508" y="1511808"/>
                </a:lnTo>
                <a:lnTo>
                  <a:pt x="1333500" y="1560576"/>
                </a:lnTo>
                <a:lnTo>
                  <a:pt x="1298448" y="1581912"/>
                </a:lnTo>
                <a:lnTo>
                  <a:pt x="1263396" y="1601724"/>
                </a:lnTo>
                <a:lnTo>
                  <a:pt x="1228344" y="1620012"/>
                </a:lnTo>
                <a:lnTo>
                  <a:pt x="1190244" y="1636776"/>
                </a:lnTo>
                <a:lnTo>
                  <a:pt x="1152144" y="1652016"/>
                </a:lnTo>
                <a:lnTo>
                  <a:pt x="1114044" y="1665732"/>
                </a:lnTo>
                <a:lnTo>
                  <a:pt x="1074420" y="1676400"/>
                </a:lnTo>
                <a:lnTo>
                  <a:pt x="1033272" y="1685544"/>
                </a:lnTo>
                <a:lnTo>
                  <a:pt x="992124" y="1693164"/>
                </a:lnTo>
                <a:lnTo>
                  <a:pt x="950976" y="1699260"/>
                </a:lnTo>
                <a:lnTo>
                  <a:pt x="908304" y="1702308"/>
                </a:lnTo>
                <a:lnTo>
                  <a:pt x="821436" y="1702308"/>
                </a:lnTo>
                <a:lnTo>
                  <a:pt x="737616" y="1693164"/>
                </a:lnTo>
                <a:lnTo>
                  <a:pt x="696468" y="1685544"/>
                </a:lnTo>
                <a:lnTo>
                  <a:pt x="655320" y="1676400"/>
                </a:lnTo>
                <a:lnTo>
                  <a:pt x="615696" y="1665732"/>
                </a:lnTo>
                <a:lnTo>
                  <a:pt x="577596" y="1652016"/>
                </a:lnTo>
                <a:lnTo>
                  <a:pt x="539496" y="1636776"/>
                </a:lnTo>
                <a:lnTo>
                  <a:pt x="501396" y="1620012"/>
                </a:lnTo>
                <a:lnTo>
                  <a:pt x="466344" y="1601724"/>
                </a:lnTo>
                <a:lnTo>
                  <a:pt x="431292" y="1581912"/>
                </a:lnTo>
                <a:lnTo>
                  <a:pt x="396240" y="1559052"/>
                </a:lnTo>
                <a:lnTo>
                  <a:pt x="364236" y="1536192"/>
                </a:lnTo>
                <a:lnTo>
                  <a:pt x="332232" y="1511808"/>
                </a:lnTo>
                <a:lnTo>
                  <a:pt x="301752" y="1484376"/>
                </a:lnTo>
                <a:lnTo>
                  <a:pt x="272796" y="1456944"/>
                </a:lnTo>
                <a:lnTo>
                  <a:pt x="245364" y="1427988"/>
                </a:lnTo>
                <a:lnTo>
                  <a:pt x="219456" y="1397508"/>
                </a:lnTo>
                <a:lnTo>
                  <a:pt x="193548" y="1365504"/>
                </a:lnTo>
                <a:lnTo>
                  <a:pt x="170688" y="1333500"/>
                </a:lnTo>
                <a:lnTo>
                  <a:pt x="149352" y="1299972"/>
                </a:lnTo>
                <a:lnTo>
                  <a:pt x="128016" y="1264920"/>
                </a:lnTo>
                <a:lnTo>
                  <a:pt x="109728" y="1228344"/>
                </a:lnTo>
                <a:lnTo>
                  <a:pt x="92964" y="1190244"/>
                </a:lnTo>
                <a:lnTo>
                  <a:pt x="77724" y="1152144"/>
                </a:lnTo>
                <a:lnTo>
                  <a:pt x="65532" y="1114044"/>
                </a:lnTo>
                <a:lnTo>
                  <a:pt x="53340" y="1074420"/>
                </a:lnTo>
                <a:lnTo>
                  <a:pt x="44196" y="1033272"/>
                </a:lnTo>
                <a:lnTo>
                  <a:pt x="32004" y="950976"/>
                </a:lnTo>
                <a:lnTo>
                  <a:pt x="28956" y="908304"/>
                </a:lnTo>
                <a:lnTo>
                  <a:pt x="27432" y="865632"/>
                </a:lnTo>
                <a:lnTo>
                  <a:pt x="28956" y="821436"/>
                </a:lnTo>
                <a:lnTo>
                  <a:pt x="32004" y="778764"/>
                </a:lnTo>
                <a:lnTo>
                  <a:pt x="44196" y="696468"/>
                </a:lnTo>
                <a:lnTo>
                  <a:pt x="54864" y="655320"/>
                </a:lnTo>
                <a:lnTo>
                  <a:pt x="65532" y="615696"/>
                </a:lnTo>
                <a:lnTo>
                  <a:pt x="92964" y="539496"/>
                </a:lnTo>
                <a:lnTo>
                  <a:pt x="111252" y="501396"/>
                </a:lnTo>
                <a:lnTo>
                  <a:pt x="129540" y="466344"/>
                </a:lnTo>
                <a:lnTo>
                  <a:pt x="149352" y="431292"/>
                </a:lnTo>
                <a:lnTo>
                  <a:pt x="170688" y="396240"/>
                </a:lnTo>
                <a:lnTo>
                  <a:pt x="219456" y="332232"/>
                </a:lnTo>
                <a:lnTo>
                  <a:pt x="245364" y="301752"/>
                </a:lnTo>
                <a:lnTo>
                  <a:pt x="272796" y="272796"/>
                </a:lnTo>
                <a:lnTo>
                  <a:pt x="301752" y="245364"/>
                </a:lnTo>
                <a:lnTo>
                  <a:pt x="332232" y="219456"/>
                </a:lnTo>
                <a:lnTo>
                  <a:pt x="364236" y="193548"/>
                </a:lnTo>
                <a:lnTo>
                  <a:pt x="397764" y="170688"/>
                </a:lnTo>
                <a:lnTo>
                  <a:pt x="431292" y="149352"/>
                </a:lnTo>
                <a:lnTo>
                  <a:pt x="466344" y="129540"/>
                </a:lnTo>
                <a:lnTo>
                  <a:pt x="502920" y="109728"/>
                </a:lnTo>
                <a:lnTo>
                  <a:pt x="539496" y="92964"/>
                </a:lnTo>
                <a:lnTo>
                  <a:pt x="577596" y="79248"/>
                </a:lnTo>
                <a:lnTo>
                  <a:pt x="617220" y="65532"/>
                </a:lnTo>
                <a:lnTo>
                  <a:pt x="696468" y="44196"/>
                </a:lnTo>
                <a:lnTo>
                  <a:pt x="780288" y="32004"/>
                </a:lnTo>
                <a:lnTo>
                  <a:pt x="822960" y="28956"/>
                </a:lnTo>
                <a:lnTo>
                  <a:pt x="865632" y="27432"/>
                </a:lnTo>
                <a:lnTo>
                  <a:pt x="908304" y="28956"/>
                </a:lnTo>
                <a:lnTo>
                  <a:pt x="950976" y="32004"/>
                </a:lnTo>
                <a:lnTo>
                  <a:pt x="993648" y="38100"/>
                </a:lnTo>
                <a:lnTo>
                  <a:pt x="1034796" y="45720"/>
                </a:lnTo>
                <a:lnTo>
                  <a:pt x="1074420" y="54864"/>
                </a:lnTo>
                <a:lnTo>
                  <a:pt x="1114044" y="65532"/>
                </a:lnTo>
                <a:lnTo>
                  <a:pt x="1153668" y="79248"/>
                </a:lnTo>
                <a:lnTo>
                  <a:pt x="1191768" y="94488"/>
                </a:lnTo>
                <a:lnTo>
                  <a:pt x="1228344" y="111252"/>
                </a:lnTo>
                <a:lnTo>
                  <a:pt x="1264920" y="129540"/>
                </a:lnTo>
                <a:lnTo>
                  <a:pt x="1299972" y="149352"/>
                </a:lnTo>
                <a:lnTo>
                  <a:pt x="1333500" y="170688"/>
                </a:lnTo>
                <a:lnTo>
                  <a:pt x="1367028" y="195072"/>
                </a:lnTo>
                <a:lnTo>
                  <a:pt x="1397508" y="219456"/>
                </a:lnTo>
                <a:lnTo>
                  <a:pt x="1427988" y="245364"/>
                </a:lnTo>
                <a:lnTo>
                  <a:pt x="1456944" y="272796"/>
                </a:lnTo>
                <a:lnTo>
                  <a:pt x="1485900" y="303276"/>
                </a:lnTo>
                <a:lnTo>
                  <a:pt x="1511808" y="332232"/>
                </a:lnTo>
                <a:lnTo>
                  <a:pt x="1536192" y="364236"/>
                </a:lnTo>
                <a:lnTo>
                  <a:pt x="1560576" y="397764"/>
                </a:lnTo>
                <a:lnTo>
                  <a:pt x="1581912" y="431292"/>
                </a:lnTo>
                <a:lnTo>
                  <a:pt x="1601724" y="466344"/>
                </a:lnTo>
                <a:lnTo>
                  <a:pt x="1620012" y="502920"/>
                </a:lnTo>
                <a:lnTo>
                  <a:pt x="1636776" y="539496"/>
                </a:lnTo>
                <a:lnTo>
                  <a:pt x="1652016" y="577596"/>
                </a:lnTo>
                <a:lnTo>
                  <a:pt x="1665732" y="617220"/>
                </a:lnTo>
                <a:lnTo>
                  <a:pt x="1676400" y="656844"/>
                </a:lnTo>
                <a:lnTo>
                  <a:pt x="1685544" y="696468"/>
                </a:lnTo>
                <a:lnTo>
                  <a:pt x="1693164" y="737616"/>
                </a:lnTo>
                <a:lnTo>
                  <a:pt x="1702308" y="822960"/>
                </a:lnTo>
                <a:lnTo>
                  <a:pt x="1702308" y="649224"/>
                </a:lnTo>
                <a:lnTo>
                  <a:pt x="1691640" y="608076"/>
                </a:lnTo>
                <a:lnTo>
                  <a:pt x="1677924" y="566928"/>
                </a:lnTo>
                <a:lnTo>
                  <a:pt x="1662684" y="528828"/>
                </a:lnTo>
                <a:lnTo>
                  <a:pt x="1626108" y="452628"/>
                </a:lnTo>
                <a:lnTo>
                  <a:pt x="1604772" y="416052"/>
                </a:lnTo>
                <a:lnTo>
                  <a:pt x="1581912" y="381000"/>
                </a:lnTo>
                <a:lnTo>
                  <a:pt x="1557528" y="347472"/>
                </a:lnTo>
                <a:lnTo>
                  <a:pt x="1505712" y="283464"/>
                </a:lnTo>
                <a:lnTo>
                  <a:pt x="1476756" y="252984"/>
                </a:lnTo>
                <a:lnTo>
                  <a:pt x="1415796" y="198120"/>
                </a:lnTo>
                <a:lnTo>
                  <a:pt x="1382268" y="172212"/>
                </a:lnTo>
                <a:lnTo>
                  <a:pt x="1348740" y="147828"/>
                </a:lnTo>
                <a:lnTo>
                  <a:pt x="1313688" y="124968"/>
                </a:lnTo>
                <a:lnTo>
                  <a:pt x="1240536" y="85344"/>
                </a:lnTo>
                <a:lnTo>
                  <a:pt x="1200912" y="68580"/>
                </a:lnTo>
                <a:lnTo>
                  <a:pt x="1162812" y="53340"/>
                </a:lnTo>
                <a:lnTo>
                  <a:pt x="1121664" y="39624"/>
                </a:lnTo>
                <a:lnTo>
                  <a:pt x="1080516" y="27432"/>
                </a:lnTo>
                <a:lnTo>
                  <a:pt x="1039368" y="18288"/>
                </a:lnTo>
                <a:lnTo>
                  <a:pt x="996696" y="10668"/>
                </a:lnTo>
                <a:lnTo>
                  <a:pt x="954024" y="4572"/>
                </a:lnTo>
                <a:lnTo>
                  <a:pt x="909828" y="1524"/>
                </a:lnTo>
                <a:lnTo>
                  <a:pt x="864108" y="0"/>
                </a:lnTo>
                <a:lnTo>
                  <a:pt x="819912" y="1524"/>
                </a:lnTo>
                <a:lnTo>
                  <a:pt x="775716" y="4572"/>
                </a:lnTo>
                <a:lnTo>
                  <a:pt x="733044" y="10668"/>
                </a:lnTo>
                <a:lnTo>
                  <a:pt x="690372" y="18288"/>
                </a:lnTo>
                <a:lnTo>
                  <a:pt x="649224" y="27432"/>
                </a:lnTo>
                <a:lnTo>
                  <a:pt x="608076" y="39624"/>
                </a:lnTo>
                <a:lnTo>
                  <a:pt x="566928" y="53340"/>
                </a:lnTo>
                <a:lnTo>
                  <a:pt x="528828" y="68580"/>
                </a:lnTo>
                <a:lnTo>
                  <a:pt x="489204" y="85344"/>
                </a:lnTo>
                <a:lnTo>
                  <a:pt x="452628" y="105156"/>
                </a:lnTo>
                <a:lnTo>
                  <a:pt x="416052" y="126492"/>
                </a:lnTo>
                <a:lnTo>
                  <a:pt x="381000" y="147828"/>
                </a:lnTo>
                <a:lnTo>
                  <a:pt x="347472" y="172212"/>
                </a:lnTo>
                <a:lnTo>
                  <a:pt x="315468" y="198120"/>
                </a:lnTo>
                <a:lnTo>
                  <a:pt x="283464" y="225552"/>
                </a:lnTo>
                <a:lnTo>
                  <a:pt x="252984" y="254508"/>
                </a:lnTo>
                <a:lnTo>
                  <a:pt x="225552" y="283464"/>
                </a:lnTo>
                <a:lnTo>
                  <a:pt x="198120" y="315468"/>
                </a:lnTo>
                <a:lnTo>
                  <a:pt x="172212" y="347472"/>
                </a:lnTo>
                <a:lnTo>
                  <a:pt x="147828" y="382524"/>
                </a:lnTo>
                <a:lnTo>
                  <a:pt x="124968" y="417576"/>
                </a:lnTo>
                <a:lnTo>
                  <a:pt x="85344" y="490728"/>
                </a:lnTo>
                <a:lnTo>
                  <a:pt x="68580" y="528828"/>
                </a:lnTo>
                <a:lnTo>
                  <a:pt x="53340" y="568452"/>
                </a:lnTo>
                <a:lnTo>
                  <a:pt x="39624" y="608076"/>
                </a:lnTo>
                <a:lnTo>
                  <a:pt x="27432" y="649224"/>
                </a:lnTo>
                <a:lnTo>
                  <a:pt x="18288" y="691896"/>
                </a:lnTo>
                <a:lnTo>
                  <a:pt x="10668" y="734568"/>
                </a:lnTo>
                <a:lnTo>
                  <a:pt x="4572" y="777240"/>
                </a:lnTo>
                <a:lnTo>
                  <a:pt x="1524" y="821436"/>
                </a:lnTo>
                <a:lnTo>
                  <a:pt x="0" y="865632"/>
                </a:lnTo>
                <a:lnTo>
                  <a:pt x="1524" y="909828"/>
                </a:lnTo>
                <a:lnTo>
                  <a:pt x="4572" y="954024"/>
                </a:lnTo>
                <a:lnTo>
                  <a:pt x="10668" y="996696"/>
                </a:lnTo>
                <a:lnTo>
                  <a:pt x="18288" y="1039368"/>
                </a:lnTo>
                <a:lnTo>
                  <a:pt x="27432" y="1082040"/>
                </a:lnTo>
                <a:lnTo>
                  <a:pt x="39624" y="1123188"/>
                </a:lnTo>
                <a:lnTo>
                  <a:pt x="53340" y="1162812"/>
                </a:lnTo>
                <a:lnTo>
                  <a:pt x="68580" y="1202436"/>
                </a:lnTo>
                <a:lnTo>
                  <a:pt x="85344" y="1240536"/>
                </a:lnTo>
                <a:lnTo>
                  <a:pt x="105156" y="1277112"/>
                </a:lnTo>
                <a:lnTo>
                  <a:pt x="126492" y="1313688"/>
                </a:lnTo>
                <a:lnTo>
                  <a:pt x="147828" y="1348740"/>
                </a:lnTo>
                <a:lnTo>
                  <a:pt x="172212" y="1382268"/>
                </a:lnTo>
                <a:lnTo>
                  <a:pt x="198120" y="1415796"/>
                </a:lnTo>
                <a:lnTo>
                  <a:pt x="225552" y="1446276"/>
                </a:lnTo>
                <a:lnTo>
                  <a:pt x="254508" y="1476756"/>
                </a:lnTo>
                <a:lnTo>
                  <a:pt x="283464" y="1505712"/>
                </a:lnTo>
                <a:lnTo>
                  <a:pt x="315468" y="1533144"/>
                </a:lnTo>
                <a:lnTo>
                  <a:pt x="347472" y="1559052"/>
                </a:lnTo>
                <a:lnTo>
                  <a:pt x="417576" y="1604772"/>
                </a:lnTo>
                <a:lnTo>
                  <a:pt x="452628" y="1626108"/>
                </a:lnTo>
                <a:lnTo>
                  <a:pt x="528828" y="1662684"/>
                </a:lnTo>
                <a:lnTo>
                  <a:pt x="568452" y="1677924"/>
                </a:lnTo>
                <a:lnTo>
                  <a:pt x="608076" y="1691640"/>
                </a:lnTo>
                <a:lnTo>
                  <a:pt x="691896" y="1712976"/>
                </a:lnTo>
                <a:lnTo>
                  <a:pt x="734555" y="1720596"/>
                </a:lnTo>
                <a:lnTo>
                  <a:pt x="777240" y="1725168"/>
                </a:lnTo>
                <a:lnTo>
                  <a:pt x="821436" y="1728216"/>
                </a:lnTo>
                <a:lnTo>
                  <a:pt x="865632" y="1729740"/>
                </a:lnTo>
                <a:lnTo>
                  <a:pt x="909828" y="1728216"/>
                </a:lnTo>
                <a:lnTo>
                  <a:pt x="954024" y="1725168"/>
                </a:lnTo>
                <a:lnTo>
                  <a:pt x="996696" y="1720596"/>
                </a:lnTo>
                <a:lnTo>
                  <a:pt x="1039368" y="1712976"/>
                </a:lnTo>
                <a:lnTo>
                  <a:pt x="1082040" y="1702308"/>
                </a:lnTo>
                <a:lnTo>
                  <a:pt x="1123188" y="1691640"/>
                </a:lnTo>
                <a:lnTo>
                  <a:pt x="1162812" y="1677924"/>
                </a:lnTo>
                <a:lnTo>
                  <a:pt x="1202436" y="1662684"/>
                </a:lnTo>
                <a:lnTo>
                  <a:pt x="1240536" y="1644396"/>
                </a:lnTo>
                <a:lnTo>
                  <a:pt x="1277112" y="1626108"/>
                </a:lnTo>
                <a:lnTo>
                  <a:pt x="1313688" y="1604772"/>
                </a:lnTo>
                <a:lnTo>
                  <a:pt x="1348740" y="1581912"/>
                </a:lnTo>
                <a:lnTo>
                  <a:pt x="1382268" y="1557528"/>
                </a:lnTo>
                <a:lnTo>
                  <a:pt x="1415796" y="1531620"/>
                </a:lnTo>
                <a:lnTo>
                  <a:pt x="1446276" y="1505712"/>
                </a:lnTo>
                <a:lnTo>
                  <a:pt x="1476756" y="1476756"/>
                </a:lnTo>
                <a:lnTo>
                  <a:pt x="1505712" y="1446276"/>
                </a:lnTo>
                <a:lnTo>
                  <a:pt x="1533144" y="1415796"/>
                </a:lnTo>
                <a:lnTo>
                  <a:pt x="1559052" y="1382268"/>
                </a:lnTo>
                <a:lnTo>
                  <a:pt x="1581912" y="1348740"/>
                </a:lnTo>
                <a:lnTo>
                  <a:pt x="1604772" y="1313688"/>
                </a:lnTo>
                <a:lnTo>
                  <a:pt x="1626108" y="1277112"/>
                </a:lnTo>
                <a:lnTo>
                  <a:pt x="1644396" y="1240536"/>
                </a:lnTo>
                <a:lnTo>
                  <a:pt x="1662684" y="1200912"/>
                </a:lnTo>
                <a:lnTo>
                  <a:pt x="1677924" y="1162812"/>
                </a:lnTo>
                <a:lnTo>
                  <a:pt x="1691640" y="1121664"/>
                </a:lnTo>
                <a:lnTo>
                  <a:pt x="1712976" y="1039368"/>
                </a:lnTo>
                <a:lnTo>
                  <a:pt x="1720596" y="996696"/>
                </a:lnTo>
                <a:lnTo>
                  <a:pt x="1725168" y="954024"/>
                </a:lnTo>
                <a:lnTo>
                  <a:pt x="1728216" y="909828"/>
                </a:lnTo>
                <a:lnTo>
                  <a:pt x="1729740" y="865632"/>
                </a:lnTo>
                <a:close/>
              </a:path>
            </a:pathLst>
          </a:custGeom>
          <a:solidFill>
            <a:srgbClr val="E1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4692" y="1403598"/>
            <a:ext cx="1115568" cy="111252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4023" y="1396486"/>
            <a:ext cx="1129283" cy="1122680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08759" y="2512308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0" y="0"/>
                </a:moveTo>
                <a:lnTo>
                  <a:pt x="45719" y="0"/>
                </a:lnTo>
              </a:path>
            </a:pathLst>
          </a:custGeom>
          <a:ln w="4572">
            <a:solidFill>
              <a:srgbClr val="A5E3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508759" y="2515356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0" y="0"/>
                </a:moveTo>
                <a:lnTo>
                  <a:pt x="45719" y="0"/>
                </a:lnTo>
              </a:path>
            </a:pathLst>
          </a:custGeom>
          <a:ln w="3175">
            <a:solidFill>
              <a:srgbClr val="A5E3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954023" y="1396486"/>
            <a:ext cx="1129665" cy="1122680"/>
          </a:xfrm>
          <a:custGeom>
            <a:avLst/>
            <a:gdLst/>
            <a:ahLst/>
            <a:cxnLst/>
            <a:rect l="l" t="t" r="r" b="b"/>
            <a:pathLst>
              <a:path w="1129664" h="1122680">
                <a:moveTo>
                  <a:pt x="577595" y="0"/>
                </a:moveTo>
                <a:lnTo>
                  <a:pt x="522731" y="0"/>
                </a:lnTo>
                <a:lnTo>
                  <a:pt x="496823" y="3810"/>
                </a:lnTo>
                <a:lnTo>
                  <a:pt x="469391" y="6350"/>
                </a:lnTo>
                <a:lnTo>
                  <a:pt x="416051" y="16510"/>
                </a:lnTo>
                <a:lnTo>
                  <a:pt x="364235" y="31750"/>
                </a:lnTo>
                <a:lnTo>
                  <a:pt x="266700" y="77470"/>
                </a:lnTo>
                <a:lnTo>
                  <a:pt x="220979" y="107950"/>
                </a:lnTo>
                <a:lnTo>
                  <a:pt x="178307" y="144780"/>
                </a:lnTo>
                <a:lnTo>
                  <a:pt x="138684" y="184150"/>
                </a:lnTo>
                <a:lnTo>
                  <a:pt x="102107" y="229870"/>
                </a:lnTo>
                <a:lnTo>
                  <a:pt x="71628" y="276860"/>
                </a:lnTo>
                <a:lnTo>
                  <a:pt x="47243" y="327660"/>
                </a:lnTo>
                <a:lnTo>
                  <a:pt x="27431" y="378460"/>
                </a:lnTo>
                <a:lnTo>
                  <a:pt x="13715" y="431800"/>
                </a:lnTo>
                <a:lnTo>
                  <a:pt x="7619" y="457200"/>
                </a:lnTo>
                <a:lnTo>
                  <a:pt x="4571" y="485140"/>
                </a:lnTo>
                <a:lnTo>
                  <a:pt x="1523" y="510540"/>
                </a:lnTo>
                <a:lnTo>
                  <a:pt x="0" y="538480"/>
                </a:lnTo>
                <a:lnTo>
                  <a:pt x="0" y="565150"/>
                </a:lnTo>
                <a:lnTo>
                  <a:pt x="1523" y="593090"/>
                </a:lnTo>
                <a:lnTo>
                  <a:pt x="9143" y="646430"/>
                </a:lnTo>
                <a:lnTo>
                  <a:pt x="19812" y="698500"/>
                </a:lnTo>
                <a:lnTo>
                  <a:pt x="36575" y="750570"/>
                </a:lnTo>
                <a:lnTo>
                  <a:pt x="59435" y="800100"/>
                </a:lnTo>
                <a:lnTo>
                  <a:pt x="71628" y="826770"/>
                </a:lnTo>
                <a:lnTo>
                  <a:pt x="100584" y="871220"/>
                </a:lnTo>
                <a:lnTo>
                  <a:pt x="134112" y="918210"/>
                </a:lnTo>
                <a:lnTo>
                  <a:pt x="173735" y="958850"/>
                </a:lnTo>
                <a:lnTo>
                  <a:pt x="217931" y="998220"/>
                </a:lnTo>
                <a:lnTo>
                  <a:pt x="265175" y="1032510"/>
                </a:lnTo>
                <a:lnTo>
                  <a:pt x="313944" y="1060450"/>
                </a:lnTo>
                <a:lnTo>
                  <a:pt x="365759" y="1083310"/>
                </a:lnTo>
                <a:lnTo>
                  <a:pt x="417575" y="1102360"/>
                </a:lnTo>
                <a:lnTo>
                  <a:pt x="470916" y="1113790"/>
                </a:lnTo>
                <a:lnTo>
                  <a:pt x="525779" y="1121410"/>
                </a:lnTo>
                <a:lnTo>
                  <a:pt x="553212" y="1122680"/>
                </a:lnTo>
                <a:lnTo>
                  <a:pt x="606551" y="1122680"/>
                </a:lnTo>
                <a:lnTo>
                  <a:pt x="633984" y="1121410"/>
                </a:lnTo>
                <a:lnTo>
                  <a:pt x="661416" y="1117600"/>
                </a:lnTo>
                <a:lnTo>
                  <a:pt x="687324" y="1112520"/>
                </a:lnTo>
                <a:lnTo>
                  <a:pt x="692505" y="1111250"/>
                </a:lnTo>
                <a:lnTo>
                  <a:pt x="553212" y="1111250"/>
                </a:lnTo>
                <a:lnTo>
                  <a:pt x="525779" y="1109980"/>
                </a:lnTo>
                <a:lnTo>
                  <a:pt x="473963" y="1102360"/>
                </a:lnTo>
                <a:lnTo>
                  <a:pt x="420623" y="1089660"/>
                </a:lnTo>
                <a:lnTo>
                  <a:pt x="370331" y="1071880"/>
                </a:lnTo>
                <a:lnTo>
                  <a:pt x="320039" y="1049020"/>
                </a:lnTo>
                <a:lnTo>
                  <a:pt x="271272" y="1021080"/>
                </a:lnTo>
                <a:lnTo>
                  <a:pt x="225551" y="988060"/>
                </a:lnTo>
                <a:lnTo>
                  <a:pt x="163067" y="929640"/>
                </a:lnTo>
                <a:lnTo>
                  <a:pt x="126491" y="886460"/>
                </a:lnTo>
                <a:lnTo>
                  <a:pt x="96012" y="843280"/>
                </a:lnTo>
                <a:lnTo>
                  <a:pt x="70103" y="795020"/>
                </a:lnTo>
                <a:lnTo>
                  <a:pt x="48767" y="745490"/>
                </a:lnTo>
                <a:lnTo>
                  <a:pt x="32003" y="694690"/>
                </a:lnTo>
                <a:lnTo>
                  <a:pt x="16763" y="617220"/>
                </a:lnTo>
                <a:lnTo>
                  <a:pt x="13785" y="565150"/>
                </a:lnTo>
                <a:lnTo>
                  <a:pt x="13715" y="511810"/>
                </a:lnTo>
                <a:lnTo>
                  <a:pt x="16763" y="486410"/>
                </a:lnTo>
                <a:lnTo>
                  <a:pt x="25907" y="433070"/>
                </a:lnTo>
                <a:lnTo>
                  <a:pt x="39623" y="382270"/>
                </a:lnTo>
                <a:lnTo>
                  <a:pt x="70103" y="308610"/>
                </a:lnTo>
                <a:lnTo>
                  <a:pt x="97535" y="259080"/>
                </a:lnTo>
                <a:lnTo>
                  <a:pt x="129539" y="214630"/>
                </a:lnTo>
                <a:lnTo>
                  <a:pt x="167639" y="172720"/>
                </a:lnTo>
                <a:lnTo>
                  <a:pt x="207263" y="135890"/>
                </a:lnTo>
                <a:lnTo>
                  <a:pt x="274319" y="88900"/>
                </a:lnTo>
                <a:lnTo>
                  <a:pt x="320039" y="64770"/>
                </a:lnTo>
                <a:lnTo>
                  <a:pt x="368807" y="44450"/>
                </a:lnTo>
                <a:lnTo>
                  <a:pt x="446531" y="22860"/>
                </a:lnTo>
                <a:lnTo>
                  <a:pt x="524256" y="12700"/>
                </a:lnTo>
                <a:lnTo>
                  <a:pt x="674827" y="12700"/>
                </a:lnTo>
                <a:lnTo>
                  <a:pt x="658367" y="8890"/>
                </a:lnTo>
                <a:lnTo>
                  <a:pt x="605028" y="1270"/>
                </a:lnTo>
                <a:lnTo>
                  <a:pt x="577595" y="0"/>
                </a:lnTo>
                <a:close/>
              </a:path>
              <a:path w="1129664" h="1122680">
                <a:moveTo>
                  <a:pt x="674827" y="12700"/>
                </a:moveTo>
                <a:lnTo>
                  <a:pt x="577595" y="12700"/>
                </a:lnTo>
                <a:lnTo>
                  <a:pt x="603504" y="13970"/>
                </a:lnTo>
                <a:lnTo>
                  <a:pt x="630935" y="16510"/>
                </a:lnTo>
                <a:lnTo>
                  <a:pt x="708659" y="33020"/>
                </a:lnTo>
                <a:lnTo>
                  <a:pt x="760476" y="52070"/>
                </a:lnTo>
                <a:lnTo>
                  <a:pt x="810768" y="74930"/>
                </a:lnTo>
                <a:lnTo>
                  <a:pt x="859536" y="102870"/>
                </a:lnTo>
                <a:lnTo>
                  <a:pt x="905256" y="135890"/>
                </a:lnTo>
                <a:lnTo>
                  <a:pt x="947927" y="173990"/>
                </a:lnTo>
                <a:lnTo>
                  <a:pt x="986027" y="214630"/>
                </a:lnTo>
                <a:lnTo>
                  <a:pt x="1019556" y="257810"/>
                </a:lnTo>
                <a:lnTo>
                  <a:pt x="1046988" y="304800"/>
                </a:lnTo>
                <a:lnTo>
                  <a:pt x="1060703" y="328930"/>
                </a:lnTo>
                <a:lnTo>
                  <a:pt x="1082039" y="378460"/>
                </a:lnTo>
                <a:lnTo>
                  <a:pt x="1097280" y="427990"/>
                </a:lnTo>
                <a:lnTo>
                  <a:pt x="1109471" y="480060"/>
                </a:lnTo>
                <a:lnTo>
                  <a:pt x="1115568" y="532130"/>
                </a:lnTo>
                <a:lnTo>
                  <a:pt x="1117092" y="560070"/>
                </a:lnTo>
                <a:lnTo>
                  <a:pt x="1117092" y="585470"/>
                </a:lnTo>
                <a:lnTo>
                  <a:pt x="1115568" y="610870"/>
                </a:lnTo>
                <a:lnTo>
                  <a:pt x="1114044" y="638810"/>
                </a:lnTo>
                <a:lnTo>
                  <a:pt x="1104900" y="690880"/>
                </a:lnTo>
                <a:lnTo>
                  <a:pt x="1091183" y="741680"/>
                </a:lnTo>
                <a:lnTo>
                  <a:pt x="1071371" y="791210"/>
                </a:lnTo>
                <a:lnTo>
                  <a:pt x="1046988" y="839470"/>
                </a:lnTo>
                <a:lnTo>
                  <a:pt x="1016507" y="886460"/>
                </a:lnTo>
                <a:lnTo>
                  <a:pt x="981456" y="930910"/>
                </a:lnTo>
                <a:lnTo>
                  <a:pt x="922019" y="988060"/>
                </a:lnTo>
                <a:lnTo>
                  <a:pt x="879348" y="1019810"/>
                </a:lnTo>
                <a:lnTo>
                  <a:pt x="833627" y="1046480"/>
                </a:lnTo>
                <a:lnTo>
                  <a:pt x="809244" y="1059180"/>
                </a:lnTo>
                <a:lnTo>
                  <a:pt x="736092" y="1088390"/>
                </a:lnTo>
                <a:lnTo>
                  <a:pt x="684276" y="1099820"/>
                </a:lnTo>
                <a:lnTo>
                  <a:pt x="606551" y="1111250"/>
                </a:lnTo>
                <a:lnTo>
                  <a:pt x="692505" y="1111250"/>
                </a:lnTo>
                <a:lnTo>
                  <a:pt x="739139" y="1099820"/>
                </a:lnTo>
                <a:lnTo>
                  <a:pt x="790956" y="1082040"/>
                </a:lnTo>
                <a:lnTo>
                  <a:pt x="839724" y="1059180"/>
                </a:lnTo>
                <a:lnTo>
                  <a:pt x="909827" y="1014730"/>
                </a:lnTo>
                <a:lnTo>
                  <a:pt x="952500" y="979170"/>
                </a:lnTo>
                <a:lnTo>
                  <a:pt x="992124" y="938530"/>
                </a:lnTo>
                <a:lnTo>
                  <a:pt x="1043939" y="869950"/>
                </a:lnTo>
                <a:lnTo>
                  <a:pt x="1071371" y="821690"/>
                </a:lnTo>
                <a:lnTo>
                  <a:pt x="1094232" y="770890"/>
                </a:lnTo>
                <a:lnTo>
                  <a:pt x="1110995" y="718820"/>
                </a:lnTo>
                <a:lnTo>
                  <a:pt x="1126236" y="638810"/>
                </a:lnTo>
                <a:lnTo>
                  <a:pt x="1129283" y="613410"/>
                </a:lnTo>
                <a:lnTo>
                  <a:pt x="1129283" y="557530"/>
                </a:lnTo>
                <a:lnTo>
                  <a:pt x="1127759" y="532130"/>
                </a:lnTo>
                <a:lnTo>
                  <a:pt x="1126236" y="504190"/>
                </a:lnTo>
                <a:lnTo>
                  <a:pt x="1117092" y="450850"/>
                </a:lnTo>
                <a:lnTo>
                  <a:pt x="1101852" y="398780"/>
                </a:lnTo>
                <a:lnTo>
                  <a:pt x="1083564" y="347980"/>
                </a:lnTo>
                <a:lnTo>
                  <a:pt x="1059180" y="298450"/>
                </a:lnTo>
                <a:lnTo>
                  <a:pt x="1030224" y="251460"/>
                </a:lnTo>
                <a:lnTo>
                  <a:pt x="995171" y="205740"/>
                </a:lnTo>
                <a:lnTo>
                  <a:pt x="935736" y="144780"/>
                </a:lnTo>
                <a:lnTo>
                  <a:pt x="890015" y="107950"/>
                </a:lnTo>
                <a:lnTo>
                  <a:pt x="841248" y="76200"/>
                </a:lnTo>
                <a:lnTo>
                  <a:pt x="765048" y="39370"/>
                </a:lnTo>
                <a:lnTo>
                  <a:pt x="711707" y="21590"/>
                </a:lnTo>
                <a:lnTo>
                  <a:pt x="685800" y="15240"/>
                </a:lnTo>
                <a:lnTo>
                  <a:pt x="674827" y="12700"/>
                </a:lnTo>
                <a:close/>
              </a:path>
              <a:path w="1129664" h="1122680">
                <a:moveTo>
                  <a:pt x="553212" y="129540"/>
                </a:moveTo>
                <a:lnTo>
                  <a:pt x="512063" y="132080"/>
                </a:lnTo>
                <a:lnTo>
                  <a:pt x="490728" y="134620"/>
                </a:lnTo>
                <a:lnTo>
                  <a:pt x="470916" y="138430"/>
                </a:lnTo>
                <a:lnTo>
                  <a:pt x="449579" y="143510"/>
                </a:lnTo>
                <a:lnTo>
                  <a:pt x="429767" y="147320"/>
                </a:lnTo>
                <a:lnTo>
                  <a:pt x="390144" y="161290"/>
                </a:lnTo>
                <a:lnTo>
                  <a:pt x="335279" y="189230"/>
                </a:lnTo>
                <a:lnTo>
                  <a:pt x="283463" y="226060"/>
                </a:lnTo>
                <a:lnTo>
                  <a:pt x="251459" y="255270"/>
                </a:lnTo>
                <a:lnTo>
                  <a:pt x="208787" y="304800"/>
                </a:lnTo>
                <a:lnTo>
                  <a:pt x="175259" y="360680"/>
                </a:lnTo>
                <a:lnTo>
                  <a:pt x="150875" y="419100"/>
                </a:lnTo>
                <a:lnTo>
                  <a:pt x="140207" y="461010"/>
                </a:lnTo>
                <a:lnTo>
                  <a:pt x="134112" y="501650"/>
                </a:lnTo>
                <a:lnTo>
                  <a:pt x="131254" y="539750"/>
                </a:lnTo>
                <a:lnTo>
                  <a:pt x="131153" y="563880"/>
                </a:lnTo>
                <a:lnTo>
                  <a:pt x="132689" y="585470"/>
                </a:lnTo>
                <a:lnTo>
                  <a:pt x="137159" y="624840"/>
                </a:lnTo>
                <a:lnTo>
                  <a:pt x="146303" y="665480"/>
                </a:lnTo>
                <a:lnTo>
                  <a:pt x="167639" y="725170"/>
                </a:lnTo>
                <a:lnTo>
                  <a:pt x="185928" y="762000"/>
                </a:lnTo>
                <a:lnTo>
                  <a:pt x="208787" y="798830"/>
                </a:lnTo>
                <a:lnTo>
                  <a:pt x="220979" y="816610"/>
                </a:lnTo>
                <a:lnTo>
                  <a:pt x="249935" y="850900"/>
                </a:lnTo>
                <a:lnTo>
                  <a:pt x="298703" y="896620"/>
                </a:lnTo>
                <a:lnTo>
                  <a:pt x="335279" y="922020"/>
                </a:lnTo>
                <a:lnTo>
                  <a:pt x="393191" y="953770"/>
                </a:lnTo>
                <a:lnTo>
                  <a:pt x="432816" y="969010"/>
                </a:lnTo>
                <a:lnTo>
                  <a:pt x="473963" y="981710"/>
                </a:lnTo>
                <a:lnTo>
                  <a:pt x="515112" y="989330"/>
                </a:lnTo>
                <a:lnTo>
                  <a:pt x="556260" y="994410"/>
                </a:lnTo>
                <a:lnTo>
                  <a:pt x="598932" y="994410"/>
                </a:lnTo>
                <a:lnTo>
                  <a:pt x="618744" y="990600"/>
                </a:lnTo>
                <a:lnTo>
                  <a:pt x="640079" y="989330"/>
                </a:lnTo>
                <a:lnTo>
                  <a:pt x="679703" y="981710"/>
                </a:lnTo>
                <a:lnTo>
                  <a:pt x="683971" y="980440"/>
                </a:lnTo>
                <a:lnTo>
                  <a:pt x="557784" y="980440"/>
                </a:lnTo>
                <a:lnTo>
                  <a:pt x="536447" y="979170"/>
                </a:lnTo>
                <a:lnTo>
                  <a:pt x="496823" y="974090"/>
                </a:lnTo>
                <a:lnTo>
                  <a:pt x="417575" y="951230"/>
                </a:lnTo>
                <a:lnTo>
                  <a:pt x="342900" y="911860"/>
                </a:lnTo>
                <a:lnTo>
                  <a:pt x="306323" y="885190"/>
                </a:lnTo>
                <a:lnTo>
                  <a:pt x="259079" y="842010"/>
                </a:lnTo>
                <a:lnTo>
                  <a:pt x="231647" y="808990"/>
                </a:lnTo>
                <a:lnTo>
                  <a:pt x="207263" y="774700"/>
                </a:lnTo>
                <a:lnTo>
                  <a:pt x="187451" y="739140"/>
                </a:lnTo>
                <a:lnTo>
                  <a:pt x="179831" y="718820"/>
                </a:lnTo>
                <a:lnTo>
                  <a:pt x="170687" y="701040"/>
                </a:lnTo>
                <a:lnTo>
                  <a:pt x="164591" y="680720"/>
                </a:lnTo>
                <a:lnTo>
                  <a:pt x="158495" y="662940"/>
                </a:lnTo>
                <a:lnTo>
                  <a:pt x="149351" y="623570"/>
                </a:lnTo>
                <a:lnTo>
                  <a:pt x="146303" y="603250"/>
                </a:lnTo>
                <a:lnTo>
                  <a:pt x="144678" y="580390"/>
                </a:lnTo>
                <a:lnTo>
                  <a:pt x="143357" y="563880"/>
                </a:lnTo>
                <a:lnTo>
                  <a:pt x="146303" y="502920"/>
                </a:lnTo>
                <a:lnTo>
                  <a:pt x="152400" y="463550"/>
                </a:lnTo>
                <a:lnTo>
                  <a:pt x="163067" y="424180"/>
                </a:lnTo>
                <a:lnTo>
                  <a:pt x="178307" y="386080"/>
                </a:lnTo>
                <a:lnTo>
                  <a:pt x="196595" y="349250"/>
                </a:lnTo>
                <a:lnTo>
                  <a:pt x="219456" y="312420"/>
                </a:lnTo>
                <a:lnTo>
                  <a:pt x="245363" y="280670"/>
                </a:lnTo>
                <a:lnTo>
                  <a:pt x="291084" y="236220"/>
                </a:lnTo>
                <a:lnTo>
                  <a:pt x="324612" y="212090"/>
                </a:lnTo>
                <a:lnTo>
                  <a:pt x="358139" y="190500"/>
                </a:lnTo>
                <a:lnTo>
                  <a:pt x="394716" y="173990"/>
                </a:lnTo>
                <a:lnTo>
                  <a:pt x="432816" y="160020"/>
                </a:lnTo>
                <a:lnTo>
                  <a:pt x="472439" y="151130"/>
                </a:lnTo>
                <a:lnTo>
                  <a:pt x="512063" y="144780"/>
                </a:lnTo>
                <a:lnTo>
                  <a:pt x="531876" y="143510"/>
                </a:lnTo>
                <a:lnTo>
                  <a:pt x="661797" y="143510"/>
                </a:lnTo>
                <a:lnTo>
                  <a:pt x="656844" y="142240"/>
                </a:lnTo>
                <a:lnTo>
                  <a:pt x="635507" y="137160"/>
                </a:lnTo>
                <a:lnTo>
                  <a:pt x="615695" y="134620"/>
                </a:lnTo>
                <a:lnTo>
                  <a:pt x="573023" y="130810"/>
                </a:lnTo>
                <a:lnTo>
                  <a:pt x="553212" y="129540"/>
                </a:lnTo>
                <a:close/>
              </a:path>
              <a:path w="1129664" h="1122680">
                <a:moveTo>
                  <a:pt x="661797" y="143510"/>
                </a:moveTo>
                <a:lnTo>
                  <a:pt x="573023" y="143510"/>
                </a:lnTo>
                <a:lnTo>
                  <a:pt x="612647" y="146050"/>
                </a:lnTo>
                <a:lnTo>
                  <a:pt x="633984" y="149860"/>
                </a:lnTo>
                <a:lnTo>
                  <a:pt x="693419" y="166370"/>
                </a:lnTo>
                <a:lnTo>
                  <a:pt x="731519" y="181610"/>
                </a:lnTo>
                <a:lnTo>
                  <a:pt x="787907" y="212090"/>
                </a:lnTo>
                <a:lnTo>
                  <a:pt x="839724" y="251460"/>
                </a:lnTo>
                <a:lnTo>
                  <a:pt x="871727" y="281940"/>
                </a:lnTo>
                <a:lnTo>
                  <a:pt x="899159" y="313690"/>
                </a:lnTo>
                <a:lnTo>
                  <a:pt x="932688" y="367030"/>
                </a:lnTo>
                <a:lnTo>
                  <a:pt x="950976" y="403860"/>
                </a:lnTo>
                <a:lnTo>
                  <a:pt x="966215" y="441960"/>
                </a:lnTo>
                <a:lnTo>
                  <a:pt x="970788" y="461010"/>
                </a:lnTo>
                <a:lnTo>
                  <a:pt x="976883" y="480060"/>
                </a:lnTo>
                <a:lnTo>
                  <a:pt x="979932" y="500380"/>
                </a:lnTo>
                <a:lnTo>
                  <a:pt x="982980" y="521970"/>
                </a:lnTo>
                <a:lnTo>
                  <a:pt x="986027" y="541020"/>
                </a:lnTo>
                <a:lnTo>
                  <a:pt x="986027" y="600710"/>
                </a:lnTo>
                <a:lnTo>
                  <a:pt x="984503" y="619760"/>
                </a:lnTo>
                <a:lnTo>
                  <a:pt x="976883" y="661670"/>
                </a:lnTo>
                <a:lnTo>
                  <a:pt x="960119" y="718820"/>
                </a:lnTo>
                <a:lnTo>
                  <a:pt x="943356" y="756920"/>
                </a:lnTo>
                <a:lnTo>
                  <a:pt x="923544" y="792480"/>
                </a:lnTo>
                <a:lnTo>
                  <a:pt x="883919" y="844550"/>
                </a:lnTo>
                <a:lnTo>
                  <a:pt x="839724" y="886460"/>
                </a:lnTo>
                <a:lnTo>
                  <a:pt x="806195" y="911860"/>
                </a:lnTo>
                <a:lnTo>
                  <a:pt x="752856" y="942340"/>
                </a:lnTo>
                <a:lnTo>
                  <a:pt x="716280" y="957580"/>
                </a:lnTo>
                <a:lnTo>
                  <a:pt x="696468" y="962660"/>
                </a:lnTo>
                <a:lnTo>
                  <a:pt x="678180" y="967740"/>
                </a:lnTo>
                <a:lnTo>
                  <a:pt x="638556" y="976630"/>
                </a:lnTo>
                <a:lnTo>
                  <a:pt x="618744" y="979170"/>
                </a:lnTo>
                <a:lnTo>
                  <a:pt x="597407" y="980440"/>
                </a:lnTo>
                <a:lnTo>
                  <a:pt x="683971" y="980440"/>
                </a:lnTo>
                <a:lnTo>
                  <a:pt x="739139" y="961390"/>
                </a:lnTo>
                <a:lnTo>
                  <a:pt x="795527" y="934720"/>
                </a:lnTo>
                <a:lnTo>
                  <a:pt x="847344" y="897890"/>
                </a:lnTo>
                <a:lnTo>
                  <a:pt x="879348" y="868680"/>
                </a:lnTo>
                <a:lnTo>
                  <a:pt x="893063" y="852170"/>
                </a:lnTo>
                <a:lnTo>
                  <a:pt x="908303" y="835660"/>
                </a:lnTo>
                <a:lnTo>
                  <a:pt x="944880" y="782320"/>
                </a:lnTo>
                <a:lnTo>
                  <a:pt x="954024" y="762000"/>
                </a:lnTo>
                <a:lnTo>
                  <a:pt x="963168" y="744220"/>
                </a:lnTo>
                <a:lnTo>
                  <a:pt x="984503" y="684530"/>
                </a:lnTo>
                <a:lnTo>
                  <a:pt x="993648" y="642620"/>
                </a:lnTo>
                <a:lnTo>
                  <a:pt x="999654" y="581660"/>
                </a:lnTo>
                <a:lnTo>
                  <a:pt x="999654" y="560070"/>
                </a:lnTo>
                <a:lnTo>
                  <a:pt x="998124" y="538480"/>
                </a:lnTo>
                <a:lnTo>
                  <a:pt x="996695" y="519430"/>
                </a:lnTo>
                <a:lnTo>
                  <a:pt x="993648" y="499110"/>
                </a:lnTo>
                <a:lnTo>
                  <a:pt x="989076" y="478790"/>
                </a:lnTo>
                <a:lnTo>
                  <a:pt x="984503" y="457200"/>
                </a:lnTo>
                <a:lnTo>
                  <a:pt x="978407" y="436880"/>
                </a:lnTo>
                <a:lnTo>
                  <a:pt x="963168" y="398780"/>
                </a:lnTo>
                <a:lnTo>
                  <a:pt x="944880" y="360680"/>
                </a:lnTo>
                <a:lnTo>
                  <a:pt x="932688" y="342900"/>
                </a:lnTo>
                <a:lnTo>
                  <a:pt x="922019" y="325120"/>
                </a:lnTo>
                <a:lnTo>
                  <a:pt x="896112" y="289560"/>
                </a:lnTo>
                <a:lnTo>
                  <a:pt x="865632" y="257810"/>
                </a:lnTo>
                <a:lnTo>
                  <a:pt x="832103" y="228600"/>
                </a:lnTo>
                <a:lnTo>
                  <a:pt x="795527" y="200660"/>
                </a:lnTo>
                <a:lnTo>
                  <a:pt x="757427" y="180340"/>
                </a:lnTo>
                <a:lnTo>
                  <a:pt x="717803" y="161290"/>
                </a:lnTo>
                <a:lnTo>
                  <a:pt x="676656" y="147320"/>
                </a:lnTo>
                <a:lnTo>
                  <a:pt x="661797" y="143510"/>
                </a:lnTo>
                <a:close/>
              </a:path>
            </a:pathLst>
          </a:custGeom>
          <a:solidFill>
            <a:srgbClr val="A0CE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786128" y="350514"/>
            <a:ext cx="8130540" cy="3429000"/>
          </a:xfrm>
          <a:custGeom>
            <a:avLst/>
            <a:gdLst/>
            <a:ahLst/>
            <a:cxnLst/>
            <a:rect l="l" t="t" r="r" b="b"/>
            <a:pathLst>
              <a:path w="8130540" h="3429000">
                <a:moveTo>
                  <a:pt x="8130540" y="0"/>
                </a:moveTo>
                <a:lnTo>
                  <a:pt x="0" y="0"/>
                </a:lnTo>
                <a:lnTo>
                  <a:pt x="0" y="3429000"/>
                </a:lnTo>
                <a:lnTo>
                  <a:pt x="8130540" y="3429000"/>
                </a:lnTo>
                <a:lnTo>
                  <a:pt x="81305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2668" y="3779514"/>
            <a:ext cx="9144000" cy="3429000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786128" y="3779514"/>
            <a:ext cx="8130540" cy="3429000"/>
          </a:xfrm>
          <a:custGeom>
            <a:avLst/>
            <a:gdLst/>
            <a:ahLst/>
            <a:cxnLst/>
            <a:rect l="l" t="t" r="r" b="b"/>
            <a:pathLst>
              <a:path w="8130540" h="3429000">
                <a:moveTo>
                  <a:pt x="8130540" y="0"/>
                </a:moveTo>
                <a:lnTo>
                  <a:pt x="0" y="0"/>
                </a:lnTo>
                <a:lnTo>
                  <a:pt x="0" y="3429000"/>
                </a:lnTo>
                <a:lnTo>
                  <a:pt x="8130540" y="3429000"/>
                </a:lnTo>
                <a:lnTo>
                  <a:pt x="81305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72668" y="350514"/>
            <a:ext cx="9144000" cy="3428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54224" y="764737"/>
            <a:ext cx="7205345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1">
                <a:solidFill>
                  <a:srgbClr val="006B8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02267" y="2296928"/>
            <a:ext cx="8088865" cy="2280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54A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eg"/><Relationship Id="rId3" Type="http://schemas.openxmlformats.org/officeDocument/2006/relationships/image" Target="../media/image3.png"/><Relationship Id="rId7" Type="http://schemas.openxmlformats.org/officeDocument/2006/relationships/image" Target="../media/image14.jpeg"/><Relationship Id="rId12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7.jpeg"/><Relationship Id="rId5" Type="http://schemas.openxmlformats.org/officeDocument/2006/relationships/image" Target="../media/image12.jpeg"/><Relationship Id="rId10" Type="http://schemas.openxmlformats.org/officeDocument/2006/relationships/image" Target="../media/image16.jpeg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0" Type="http://schemas.openxmlformats.org/officeDocument/2006/relationships/image" Target="../media/image25.jpeg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.png"/><Relationship Id="rId7" Type="http://schemas.openxmlformats.org/officeDocument/2006/relationships/image" Target="../media/image3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.png"/><Relationship Id="rId7" Type="http://schemas.openxmlformats.org/officeDocument/2006/relationships/image" Target="../media/image3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3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8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7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Лепка</a:t>
            </a:r>
          </a:p>
          <a:p>
            <a:pPr algn="ctr">
              <a:lnSpc>
                <a:spcPct val="100000"/>
              </a:lnSpc>
            </a:pPr>
            <a:r>
              <a:rPr spc="-15" dirty="0"/>
              <a:t>«Радуга </a:t>
            </a:r>
            <a:r>
              <a:rPr dirty="0"/>
              <a:t>над </a:t>
            </a:r>
            <a:r>
              <a:rPr spc="-25" dirty="0"/>
              <a:t>цветущим</a:t>
            </a:r>
            <a:r>
              <a:rPr spc="-70" dirty="0"/>
              <a:t> </a:t>
            </a:r>
            <a:r>
              <a:rPr spc="-25" dirty="0"/>
              <a:t>лугом»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155363" y="1867961"/>
            <a:ext cx="3602354" cy="842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6B8D"/>
                </a:solidFill>
                <a:latin typeface="Arial"/>
                <a:cs typeface="Arial"/>
              </a:rPr>
              <a:t>в </a:t>
            </a:r>
            <a:r>
              <a:rPr sz="1800" spc="-10" dirty="0">
                <a:solidFill>
                  <a:srgbClr val="006B8D"/>
                </a:solidFill>
                <a:latin typeface="Arial"/>
                <a:cs typeface="Arial"/>
              </a:rPr>
              <a:t>средней </a:t>
            </a:r>
            <a:r>
              <a:rPr sz="1800" spc="-15" dirty="0">
                <a:solidFill>
                  <a:srgbClr val="006B8D"/>
                </a:solidFill>
                <a:latin typeface="Arial"/>
                <a:cs typeface="Arial"/>
              </a:rPr>
              <a:t>группе</a:t>
            </a:r>
            <a:r>
              <a:rPr sz="1800" spc="30" dirty="0">
                <a:solidFill>
                  <a:srgbClr val="006B8D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6B8D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solidFill>
                  <a:srgbClr val="006B8D"/>
                </a:solidFill>
                <a:latin typeface="Arial"/>
                <a:cs typeface="Arial"/>
              </a:rPr>
              <a:t>Мастер-класс </a:t>
            </a:r>
            <a:r>
              <a:rPr sz="1800" dirty="0">
                <a:solidFill>
                  <a:srgbClr val="006B8D"/>
                </a:solidFill>
                <a:latin typeface="Arial"/>
                <a:cs typeface="Arial"/>
              </a:rPr>
              <a:t>с </a:t>
            </a:r>
            <a:r>
              <a:rPr sz="1800" spc="-10" dirty="0">
                <a:solidFill>
                  <a:srgbClr val="006B8D"/>
                </a:solidFill>
                <a:latin typeface="Arial"/>
                <a:cs typeface="Arial"/>
              </a:rPr>
              <a:t>пошаговым </a:t>
            </a:r>
            <a:r>
              <a:rPr sz="1800" spc="-20" dirty="0">
                <a:solidFill>
                  <a:srgbClr val="006B8D"/>
                </a:solidFill>
                <a:latin typeface="Arial"/>
                <a:cs typeface="Arial"/>
              </a:rPr>
              <a:t>фото.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772668" y="3255258"/>
            <a:ext cx="9144000" cy="3953510"/>
            <a:chOff x="772668" y="3255258"/>
            <a:chExt cx="9144000" cy="3953510"/>
          </a:xfrm>
        </p:grpSpPr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45051" y="3255258"/>
              <a:ext cx="4094988" cy="52425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325149" y="5968937"/>
            <a:ext cx="7261225" cy="269304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158365" marR="5080" indent="-2146300">
              <a:lnSpc>
                <a:spcPts val="1870"/>
              </a:lnSpc>
              <a:spcBef>
                <a:spcPts val="200"/>
              </a:spcBef>
            </a:pPr>
            <a:r>
              <a:rPr lang="ru-RU" sz="1600" spc="-15" dirty="0" smtClean="0">
                <a:solidFill>
                  <a:srgbClr val="006B8D"/>
                </a:solid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845052" y="3779514"/>
            <a:ext cx="4094988" cy="18714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286970" y="820695"/>
            <a:ext cx="6412865" cy="680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300" b="0" i="0" spc="-5" dirty="0">
                <a:latin typeface="Corbel"/>
                <a:cs typeface="Corbel"/>
              </a:rPr>
              <a:t>Программное</a:t>
            </a:r>
            <a:r>
              <a:rPr sz="4300" b="0" i="0" spc="-50" dirty="0">
                <a:latin typeface="Corbel"/>
                <a:cs typeface="Corbel"/>
              </a:rPr>
              <a:t> </a:t>
            </a:r>
            <a:r>
              <a:rPr sz="4300" b="0" i="0" spc="-35" dirty="0">
                <a:latin typeface="Corbel"/>
                <a:cs typeface="Corbel"/>
              </a:rPr>
              <a:t>содержание:</a:t>
            </a:r>
            <a:endParaRPr sz="4300">
              <a:latin typeface="Corbel"/>
              <a:cs typeface="Corbe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72668" y="3779514"/>
            <a:ext cx="9144000" cy="3429000"/>
            <a:chOff x="772668" y="3779514"/>
            <a:chExt cx="9144000" cy="3429000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2369302" y="1819255"/>
            <a:ext cx="6688455" cy="4156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5910" marR="5080" indent="-283845">
              <a:lnSpc>
                <a:spcPct val="100000"/>
              </a:lnSpc>
              <a:spcBef>
                <a:spcPts val="105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296545" algn="l"/>
              </a:tabLst>
            </a:pP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продолжать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учить </a:t>
            </a:r>
            <a:r>
              <a:rPr sz="3200" spc="-35" dirty="0">
                <a:solidFill>
                  <a:srgbClr val="54A838"/>
                </a:solidFill>
                <a:latin typeface="Arial"/>
                <a:cs typeface="Arial"/>
              </a:rPr>
              <a:t>детей  </a:t>
            </a: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размазывать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пластилин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по </a:t>
            </a:r>
            <a:r>
              <a:rPr sz="3200" spc="5" dirty="0">
                <a:solidFill>
                  <a:srgbClr val="54A838"/>
                </a:solidFill>
                <a:latin typeface="Arial"/>
                <a:cs typeface="Arial"/>
              </a:rPr>
              <a:t>листу;  </a:t>
            </a:r>
            <a:r>
              <a:rPr sz="3200" spc="-15" dirty="0">
                <a:solidFill>
                  <a:srgbClr val="54A838"/>
                </a:solidFill>
                <a:latin typeface="Arial"/>
                <a:cs typeface="Arial"/>
              </a:rPr>
              <a:t>раскатывать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пластилин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в</a:t>
            </a:r>
            <a:r>
              <a:rPr sz="3200" spc="-9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виде</a:t>
            </a:r>
            <a:endParaRPr sz="3200">
              <a:latin typeface="Arial"/>
              <a:cs typeface="Arial"/>
            </a:endParaRPr>
          </a:p>
          <a:p>
            <a:pPr marL="295910">
              <a:lnSpc>
                <a:spcPts val="3840"/>
              </a:lnSpc>
            </a:pPr>
            <a:r>
              <a:rPr sz="3200" spc="-15" dirty="0">
                <a:solidFill>
                  <a:srgbClr val="54A838"/>
                </a:solidFill>
                <a:latin typeface="Arial"/>
                <a:cs typeface="Arial"/>
              </a:rPr>
              <a:t>«колбаски»;</a:t>
            </a:r>
            <a:endParaRPr sz="32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296545" algn="l"/>
              </a:tabLst>
            </a:pP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соединять </a:t>
            </a:r>
            <a:r>
              <a:rPr sz="3200" spc="-30" dirty="0">
                <a:solidFill>
                  <a:srgbClr val="54A838"/>
                </a:solidFill>
                <a:latin typeface="Arial"/>
                <a:cs typeface="Arial"/>
              </a:rPr>
              <a:t>детали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между</a:t>
            </a:r>
            <a:r>
              <a:rPr sz="3200" spc="-7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собой;</a:t>
            </a:r>
            <a:endParaRPr sz="32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296545" algn="l"/>
              </a:tabLst>
            </a:pPr>
            <a:r>
              <a:rPr sz="3200" spc="-20" dirty="0">
                <a:solidFill>
                  <a:srgbClr val="54A838"/>
                </a:solidFill>
                <a:latin typeface="Arial"/>
                <a:cs typeface="Arial"/>
              </a:rPr>
              <a:t>развивать </a:t>
            </a:r>
            <a:r>
              <a:rPr sz="3200" spc="-15" dirty="0">
                <a:solidFill>
                  <a:srgbClr val="54A838"/>
                </a:solidFill>
                <a:latin typeface="Arial"/>
                <a:cs typeface="Arial"/>
              </a:rPr>
              <a:t>мелкую</a:t>
            </a:r>
            <a:r>
              <a:rPr sz="3200" spc="-6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моторику;</a:t>
            </a:r>
            <a:endParaRPr sz="32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296545" algn="l"/>
              </a:tabLst>
            </a:pPr>
            <a:r>
              <a:rPr sz="3200" spc="-20" dirty="0">
                <a:solidFill>
                  <a:srgbClr val="54A838"/>
                </a:solidFill>
                <a:latin typeface="Arial"/>
                <a:cs typeface="Arial"/>
              </a:rPr>
              <a:t>воспитывать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аккуратность</a:t>
            </a:r>
            <a:r>
              <a:rPr sz="3200" spc="-8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при</a:t>
            </a:r>
            <a:endParaRPr sz="3200">
              <a:latin typeface="Arial"/>
              <a:cs typeface="Arial"/>
            </a:endParaRPr>
          </a:p>
          <a:p>
            <a:pPr marL="295910">
              <a:lnSpc>
                <a:spcPct val="100000"/>
              </a:lnSpc>
            </a:pP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работе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с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пластилином.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32788" y="927720"/>
            <a:ext cx="5015865" cy="4819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58140" algn="ctr">
              <a:lnSpc>
                <a:spcPct val="100000"/>
              </a:lnSpc>
              <a:spcBef>
                <a:spcPts val="100"/>
              </a:spcBef>
            </a:pPr>
            <a:r>
              <a:rPr sz="3200" i="1" spc="-10" dirty="0">
                <a:solidFill>
                  <a:srgbClr val="006B8D"/>
                </a:solidFill>
                <a:latin typeface="Arial"/>
                <a:cs typeface="Arial"/>
              </a:rPr>
              <a:t>Отгадай</a:t>
            </a:r>
            <a:r>
              <a:rPr sz="3200" i="1" spc="-50" dirty="0">
                <a:solidFill>
                  <a:srgbClr val="006B8D"/>
                </a:solidFill>
                <a:latin typeface="Arial"/>
                <a:cs typeface="Arial"/>
              </a:rPr>
              <a:t> </a:t>
            </a:r>
            <a:r>
              <a:rPr sz="3200" i="1" spc="-40" dirty="0">
                <a:solidFill>
                  <a:srgbClr val="006B8D"/>
                </a:solidFill>
                <a:latin typeface="Arial"/>
                <a:cs typeface="Arial"/>
              </a:rPr>
              <a:t>загадку.</a:t>
            </a:r>
            <a:endParaRPr sz="3200">
              <a:latin typeface="Arial"/>
              <a:cs typeface="Arial"/>
            </a:endParaRPr>
          </a:p>
          <a:p>
            <a:pPr marL="12700" marR="5080" indent="304165">
              <a:lnSpc>
                <a:spcPct val="100000"/>
              </a:lnSpc>
              <a:spcBef>
                <a:spcPts val="3180"/>
              </a:spcBef>
            </a:pPr>
            <a:r>
              <a:rPr sz="3200" spc="-30" dirty="0">
                <a:solidFill>
                  <a:srgbClr val="54A838"/>
                </a:solidFill>
                <a:latin typeface="Arial"/>
                <a:cs typeface="Arial"/>
              </a:rPr>
              <a:t>Разноцветные ворота 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На лугу построил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кто-то.  Постарался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мастер </a:t>
            </a:r>
            <a:r>
              <a:rPr sz="3200" spc="-120" dirty="0">
                <a:solidFill>
                  <a:srgbClr val="54A838"/>
                </a:solidFill>
                <a:latin typeface="Arial"/>
                <a:cs typeface="Arial"/>
              </a:rPr>
              <a:t>тот, 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Взял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он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красок для </a:t>
            </a: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ворот 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Не </a:t>
            </a:r>
            <a:r>
              <a:rPr sz="3200" spc="-85" dirty="0">
                <a:solidFill>
                  <a:srgbClr val="54A838"/>
                </a:solidFill>
                <a:latin typeface="Arial"/>
                <a:cs typeface="Arial"/>
              </a:rPr>
              <a:t>одну,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не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две,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не три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—  </a:t>
            </a: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Целых </a:t>
            </a: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семь, </a:t>
            </a:r>
            <a:r>
              <a:rPr sz="3200" spc="-5" dirty="0">
                <a:solidFill>
                  <a:srgbClr val="54A838"/>
                </a:solidFill>
                <a:latin typeface="Arial"/>
                <a:cs typeface="Arial"/>
              </a:rPr>
              <a:t>ты</a:t>
            </a:r>
            <a:r>
              <a:rPr sz="3200" spc="-9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посмотри.</a:t>
            </a:r>
            <a:endParaRPr sz="3200">
              <a:latin typeface="Arial"/>
              <a:cs typeface="Arial"/>
            </a:endParaRPr>
          </a:p>
          <a:p>
            <a:pPr algn="ctr">
              <a:lnSpc>
                <a:spcPts val="3840"/>
              </a:lnSpc>
            </a:pP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Как </a:t>
            </a:r>
            <a:r>
              <a:rPr sz="3200" spc="-30" dirty="0">
                <a:solidFill>
                  <a:srgbClr val="54A838"/>
                </a:solidFill>
                <a:latin typeface="Arial"/>
                <a:cs typeface="Arial"/>
              </a:rPr>
              <a:t>ворота </a:t>
            </a:r>
            <a:r>
              <a:rPr sz="3200" spc="-25" dirty="0">
                <a:solidFill>
                  <a:srgbClr val="54A838"/>
                </a:solidFill>
                <a:latin typeface="Arial"/>
                <a:cs typeface="Arial"/>
              </a:rPr>
              <a:t>эти</a:t>
            </a:r>
            <a:r>
              <a:rPr sz="3200" spc="-4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54A838"/>
                </a:solidFill>
                <a:latin typeface="Arial"/>
                <a:cs typeface="Arial"/>
              </a:rPr>
              <a:t>звать?</a:t>
            </a:r>
            <a:endParaRPr sz="320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3200" dirty="0">
                <a:solidFill>
                  <a:srgbClr val="54A838"/>
                </a:solidFill>
                <a:latin typeface="Arial"/>
                <a:cs typeface="Arial"/>
              </a:rPr>
              <a:t>Можешь их</a:t>
            </a:r>
            <a:r>
              <a:rPr sz="3200" spc="-8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54A838"/>
                </a:solidFill>
                <a:latin typeface="Arial"/>
                <a:cs typeface="Arial"/>
              </a:rPr>
              <a:t>нарисовать?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115788" y="927720"/>
            <a:ext cx="368300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-5" dirty="0">
                <a:latin typeface="Arial"/>
                <a:cs typeface="Arial"/>
              </a:rPr>
              <a:t>Нам</a:t>
            </a:r>
            <a:r>
              <a:rPr sz="3200" b="0" spc="-65" dirty="0">
                <a:latin typeface="Arial"/>
                <a:cs typeface="Arial"/>
              </a:rPr>
              <a:t> </a:t>
            </a:r>
            <a:r>
              <a:rPr sz="3200" b="0" spc="-20" dirty="0">
                <a:latin typeface="Arial"/>
                <a:cs typeface="Arial"/>
              </a:rPr>
              <a:t>потребуется:</a:t>
            </a:r>
            <a:endParaRPr sz="32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72668" y="3779514"/>
            <a:ext cx="9144000" cy="3429000"/>
            <a:chOff x="772668" y="3779514"/>
            <a:chExt cx="9144000" cy="3429000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362710" indent="-283845">
              <a:lnSpc>
                <a:spcPct val="100000"/>
              </a:lnSpc>
              <a:spcBef>
                <a:spcPts val="695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1363345" algn="l"/>
              </a:tabLst>
            </a:pPr>
            <a:r>
              <a:rPr spc="20" dirty="0"/>
              <a:t>Доска </a:t>
            </a:r>
            <a:r>
              <a:rPr dirty="0"/>
              <a:t>для</a:t>
            </a:r>
            <a:r>
              <a:rPr spc="-90" dirty="0"/>
              <a:t> </a:t>
            </a:r>
            <a:r>
              <a:rPr spc="-5" dirty="0"/>
              <a:t>лепки</a:t>
            </a:r>
          </a:p>
          <a:p>
            <a:pPr marL="13627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1363345" algn="l"/>
              </a:tabLst>
            </a:pPr>
            <a:r>
              <a:rPr dirty="0"/>
              <a:t>Пластилин 7 </a:t>
            </a:r>
            <a:r>
              <a:rPr spc="-35" dirty="0"/>
              <a:t>цветов </a:t>
            </a:r>
            <a:r>
              <a:rPr spc="-5" dirty="0"/>
              <a:t>радуги</a:t>
            </a:r>
            <a:r>
              <a:rPr spc="-85" dirty="0"/>
              <a:t> </a:t>
            </a:r>
            <a:r>
              <a:rPr spc="-30" dirty="0"/>
              <a:t>+белый</a:t>
            </a:r>
          </a:p>
          <a:p>
            <a:pPr marL="13627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1363345" algn="l"/>
              </a:tabLst>
            </a:pPr>
            <a:r>
              <a:rPr spc="-5" dirty="0"/>
              <a:t>Лист </a:t>
            </a:r>
            <a:r>
              <a:rPr spc="-10" dirty="0"/>
              <a:t>картона </a:t>
            </a:r>
            <a:r>
              <a:rPr spc="-20" dirty="0"/>
              <a:t>формата</a:t>
            </a:r>
            <a:r>
              <a:rPr spc="-65" dirty="0"/>
              <a:t> </a:t>
            </a:r>
            <a:r>
              <a:rPr dirty="0"/>
              <a:t>А5</a:t>
            </a:r>
          </a:p>
          <a:p>
            <a:pPr marL="13627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79687"/>
              <a:buFont typeface="Wingdings 2"/>
              <a:buChar char=""/>
              <a:tabLst>
                <a:tab pos="1363345" algn="l"/>
              </a:tabLst>
            </a:pPr>
            <a:r>
              <a:rPr spc="5" dirty="0"/>
              <a:t>Стека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591407" y="760165"/>
            <a:ext cx="47339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Arial"/>
                <a:cs typeface="Arial"/>
              </a:rPr>
              <a:t>Лепим </a:t>
            </a:r>
            <a:r>
              <a:rPr b="0" spc="-25" dirty="0">
                <a:latin typeface="Arial"/>
                <a:cs typeface="Arial"/>
              </a:rPr>
              <a:t>цветущий</a:t>
            </a:r>
            <a:r>
              <a:rPr b="0" spc="-13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луг.</a:t>
            </a: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58923" y="1780026"/>
            <a:ext cx="1857755" cy="14279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59935" y="1780026"/>
            <a:ext cx="1885188" cy="1427988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772668" y="3351270"/>
            <a:ext cx="9144000" cy="3857625"/>
            <a:chOff x="772668" y="3351270"/>
            <a:chExt cx="9144000" cy="3857625"/>
          </a:xfrm>
        </p:grpSpPr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87295" y="3351270"/>
              <a:ext cx="1857756" cy="42824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59935" y="3351270"/>
              <a:ext cx="1905000" cy="42824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209791" y="1735373"/>
            <a:ext cx="3409950" cy="4795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83845">
              <a:lnSpc>
                <a:spcPct val="100000"/>
              </a:lnSpc>
              <a:spcBef>
                <a:spcPts val="1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Берем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лист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голубого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картона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и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зеленый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пластилин.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Отщипываем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небольшой кусочек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пластилина, и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размазываем  его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тонком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слоем по</a:t>
            </a:r>
            <a:r>
              <a:rPr sz="1800" spc="-7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54A838"/>
                </a:solidFill>
                <a:latin typeface="Arial"/>
                <a:cs typeface="Arial"/>
              </a:rPr>
              <a:t>картону.</a:t>
            </a:r>
            <a:endParaRPr sz="1800">
              <a:latin typeface="Arial"/>
              <a:cs typeface="Arial"/>
            </a:endParaRPr>
          </a:p>
          <a:p>
            <a:pPr marL="295910" marR="263525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помощью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стеки</a:t>
            </a:r>
            <a:r>
              <a:rPr sz="1800" spc="-9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наносим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рисунок</a:t>
            </a:r>
            <a:r>
              <a:rPr sz="1800" spc="1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травы.</a:t>
            </a:r>
            <a:endParaRPr sz="1800">
              <a:latin typeface="Arial"/>
              <a:cs typeface="Arial"/>
            </a:endParaRPr>
          </a:p>
          <a:p>
            <a:pPr marL="295910" marR="26162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Лепим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4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небольших</a:t>
            </a:r>
            <a:r>
              <a:rPr sz="1800" spc="-6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белых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шарика.</a:t>
            </a:r>
            <a:endParaRPr sz="1800">
              <a:latin typeface="Arial"/>
              <a:cs typeface="Arial"/>
            </a:endParaRPr>
          </a:p>
          <a:p>
            <a:pPr marL="295910" marR="762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Лепим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цветы, размазывая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их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пальцем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в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разные </a:t>
            </a:r>
            <a:r>
              <a:rPr sz="1800" spc="5" dirty="0">
                <a:solidFill>
                  <a:srgbClr val="54A838"/>
                </a:solidFill>
                <a:latin typeface="Arial"/>
                <a:cs typeface="Arial"/>
              </a:rPr>
              <a:t>,как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 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фото.</a:t>
            </a:r>
            <a:endParaRPr sz="1800">
              <a:latin typeface="Arial"/>
              <a:cs typeface="Arial"/>
            </a:endParaRPr>
          </a:p>
          <a:p>
            <a:pPr marL="295910" marR="100965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4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маленьких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желтых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шарика,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делаем</a:t>
            </a:r>
            <a:r>
              <a:rPr sz="1800" spc="-6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серединки.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Наш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цветущий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луг</a:t>
            </a:r>
            <a:r>
              <a:rPr sz="1800" spc="2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готов!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987295" y="3779514"/>
            <a:ext cx="4070985" cy="2644140"/>
            <a:chOff x="1987295" y="3779514"/>
            <a:chExt cx="4070985" cy="2644140"/>
          </a:xfrm>
        </p:grpSpPr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87295" y="3779514"/>
              <a:ext cx="1857756" cy="1054608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59935" y="3779514"/>
              <a:ext cx="1905000" cy="97231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87295" y="4994142"/>
              <a:ext cx="1905000" cy="142951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59935" y="4994142"/>
              <a:ext cx="1997964" cy="142951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420768" y="897325"/>
            <a:ext cx="30734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Arial"/>
                <a:cs typeface="Arial"/>
              </a:rPr>
              <a:t>Лепим</a:t>
            </a:r>
            <a:r>
              <a:rPr b="0" spc="-95" dirty="0">
                <a:latin typeface="Arial"/>
                <a:cs typeface="Arial"/>
              </a:rPr>
              <a:t> </a:t>
            </a:r>
            <a:r>
              <a:rPr b="0" spc="-45" dirty="0">
                <a:latin typeface="Arial"/>
                <a:cs typeface="Arial"/>
              </a:rPr>
              <a:t>радугу.</a:t>
            </a: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45564" y="1708398"/>
            <a:ext cx="1847088" cy="14279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16679" y="1708398"/>
            <a:ext cx="1905000" cy="1380743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772668" y="3279642"/>
            <a:ext cx="9144000" cy="3929379"/>
            <a:chOff x="772668" y="3279642"/>
            <a:chExt cx="9144000" cy="3929379"/>
          </a:xfrm>
        </p:grpSpPr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45564" y="3279642"/>
              <a:ext cx="1856232" cy="49987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88307" y="3279642"/>
              <a:ext cx="1905000" cy="49987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209791" y="1707941"/>
            <a:ext cx="3357245" cy="51250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95910" marR="24130" indent="-283845">
              <a:lnSpc>
                <a:spcPts val="1939"/>
              </a:lnSpc>
              <a:spcBef>
                <a:spcPts val="345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Берем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пластилин 7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цветов</a:t>
            </a:r>
            <a:r>
              <a:rPr sz="1800" spc="-7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в 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соответствии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цветами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радуги.</a:t>
            </a:r>
            <a:endParaRPr sz="1800">
              <a:latin typeface="Arial"/>
              <a:cs typeface="Arial"/>
            </a:endParaRPr>
          </a:p>
          <a:p>
            <a:pPr marL="295910" marR="165735" indent="-283845">
              <a:lnSpc>
                <a:spcPts val="1939"/>
              </a:lnSpc>
              <a:spcBef>
                <a:spcPts val="615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7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шариков красный  самый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большой, 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фиолетовый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самый  маленький.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ts val="2050"/>
              </a:lnSpc>
              <a:spcBef>
                <a:spcPts val="365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Раскатываем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7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тонких</a:t>
            </a:r>
            <a:endParaRPr sz="1800">
              <a:latin typeface="Arial"/>
              <a:cs typeface="Arial"/>
            </a:endParaRPr>
          </a:p>
          <a:p>
            <a:pPr marL="295910" marR="300990">
              <a:lnSpc>
                <a:spcPts val="1939"/>
              </a:lnSpc>
              <a:spcBef>
                <a:spcPts val="140"/>
              </a:spcBef>
            </a:pP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«колбасок», начиная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 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фиолетовой.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Каждая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последующая</a:t>
            </a:r>
            <a:r>
              <a:rPr sz="1800" spc="-6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«колбаска»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длиннее</a:t>
            </a:r>
            <a:r>
              <a:rPr sz="1800" spc="-4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предыдущей.</a:t>
            </a:r>
            <a:endParaRPr sz="1800">
              <a:latin typeface="Arial"/>
              <a:cs typeface="Arial"/>
            </a:endParaRPr>
          </a:p>
          <a:p>
            <a:pPr marL="295910" marR="5080" indent="-283845">
              <a:lnSpc>
                <a:spcPts val="1939"/>
              </a:lnSpc>
              <a:spcBef>
                <a:spcPts val="62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Начинаем собирать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радугу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нижней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фиолетовой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полоски, прижимая ее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пальцем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к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54A838"/>
                </a:solidFill>
                <a:latin typeface="Arial"/>
                <a:cs typeface="Arial"/>
              </a:rPr>
              <a:t>картону.</a:t>
            </a:r>
            <a:endParaRPr sz="1800">
              <a:latin typeface="Arial"/>
              <a:cs typeface="Arial"/>
            </a:endParaRPr>
          </a:p>
          <a:p>
            <a:pPr marL="295910" marR="298450" indent="-283845">
              <a:lnSpc>
                <a:spcPts val="1939"/>
              </a:lnSpc>
              <a:spcBef>
                <a:spcPts val="615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Приклеиваем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поочередно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все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«колбаски».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359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Радуга</a:t>
            </a:r>
            <a:r>
              <a:rPr sz="1800" spc="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готова!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845564" y="3779514"/>
            <a:ext cx="4048125" cy="2644140"/>
            <a:chOff x="1845564" y="3779514"/>
            <a:chExt cx="4048125" cy="2644140"/>
          </a:xfrm>
        </p:grpSpPr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45564" y="3779514"/>
              <a:ext cx="1856232" cy="92963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988308" y="3779514"/>
              <a:ext cx="1905000" cy="90982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58668" y="4994142"/>
              <a:ext cx="1895856" cy="142951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036720" y="897325"/>
            <a:ext cx="38328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Arial"/>
                <a:cs typeface="Arial"/>
              </a:rPr>
              <a:t>Лепим</a:t>
            </a:r>
            <a:r>
              <a:rPr b="0" spc="-114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солнышко.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772668" y="1702302"/>
            <a:ext cx="9144000" cy="5506720"/>
            <a:chOff x="772668" y="1702302"/>
            <a:chExt cx="9144000" cy="5506720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17063" y="1702302"/>
              <a:ext cx="3070860" cy="207721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209791" y="2091989"/>
            <a:ext cx="3199765" cy="3622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83845">
              <a:lnSpc>
                <a:spcPct val="100000"/>
              </a:lnSpc>
              <a:spcBef>
                <a:spcPts val="1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Берем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желтый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пластилин. 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небольшой</a:t>
            </a:r>
            <a:r>
              <a:rPr sz="1800" spc="-8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желтый  шарик.</a:t>
            </a:r>
            <a:endParaRPr sz="1800">
              <a:latin typeface="Arial"/>
              <a:cs typeface="Arial"/>
            </a:endParaRPr>
          </a:p>
          <a:p>
            <a:pPr marL="295910" marR="394335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Прикладываем шарик</a:t>
            </a:r>
            <a:r>
              <a:rPr sz="1800" spc="-7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к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картону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в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один </a:t>
            </a:r>
            <a:r>
              <a:rPr sz="1800" spc="-30" dirty="0">
                <a:solidFill>
                  <a:srgbClr val="54A838"/>
                </a:solidFill>
                <a:latin typeface="Arial"/>
                <a:cs typeface="Arial"/>
              </a:rPr>
              <a:t>угол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и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приклеиваем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его,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расплющивая.</a:t>
            </a:r>
            <a:endParaRPr sz="1800">
              <a:latin typeface="Arial"/>
              <a:cs typeface="Arial"/>
            </a:endParaRPr>
          </a:p>
          <a:p>
            <a:pPr marL="358140" indent="-34607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358140" algn="l"/>
                <a:tab pos="35877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тонкую</a:t>
            </a:r>
            <a:r>
              <a:rPr sz="1800" spc="3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длинную</a:t>
            </a:r>
            <a:endParaRPr sz="1800">
              <a:latin typeface="Arial"/>
              <a:cs typeface="Arial"/>
            </a:endParaRPr>
          </a:p>
          <a:p>
            <a:pPr marL="295910" marR="435609">
              <a:lnSpc>
                <a:spcPct val="100000"/>
              </a:lnSpc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«колбаску».</a:t>
            </a:r>
            <a:r>
              <a:rPr sz="1800" spc="-10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Разрезаем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стекой на 4-5</a:t>
            </a:r>
            <a:r>
              <a:rPr sz="1800" spc="-3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частей.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Приклеиваем</a:t>
            </a:r>
            <a:r>
              <a:rPr sz="1800" spc="-3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лучи.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Солнышко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готово!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417064" y="3779514"/>
            <a:ext cx="3070860" cy="2961640"/>
            <a:chOff x="2417064" y="3779514"/>
            <a:chExt cx="3070860" cy="2961640"/>
          </a:xfrm>
        </p:grpSpPr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17064" y="4494270"/>
              <a:ext cx="2955036" cy="224637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17064" y="3779514"/>
              <a:ext cx="3070860" cy="24993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192272" y="883609"/>
            <a:ext cx="55295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latin typeface="Arial"/>
                <a:cs typeface="Arial"/>
              </a:rPr>
              <a:t>Лепим </a:t>
            </a:r>
            <a:r>
              <a:rPr b="0" spc="-20" dirty="0">
                <a:latin typeface="Arial"/>
                <a:cs typeface="Arial"/>
              </a:rPr>
              <a:t>тучку </a:t>
            </a:r>
            <a:r>
              <a:rPr b="0" dirty="0">
                <a:latin typeface="Arial"/>
                <a:cs typeface="Arial"/>
              </a:rPr>
              <a:t>с</a:t>
            </a:r>
            <a:r>
              <a:rPr b="0" spc="-9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дождиком.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772668" y="2191506"/>
            <a:ext cx="9144000" cy="5017135"/>
            <a:chOff x="772668" y="2191506"/>
            <a:chExt cx="9144000" cy="501713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17063" y="2191506"/>
              <a:ext cx="3188208" cy="158800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209791" y="1901428"/>
            <a:ext cx="3239770" cy="424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83845">
              <a:lnSpc>
                <a:spcPct val="100000"/>
              </a:lnSpc>
              <a:spcBef>
                <a:spcPts val="1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3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одинаковых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небольших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тбелых</a:t>
            </a:r>
            <a:r>
              <a:rPr sz="1800" spc="-9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шарика.</a:t>
            </a:r>
            <a:endParaRPr sz="1800">
              <a:latin typeface="Arial"/>
              <a:cs typeface="Arial"/>
            </a:endParaRPr>
          </a:p>
          <a:p>
            <a:pPr marL="295910" marR="445134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Приклеиваем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3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белых 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шарика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так, чтобы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они  накладывались </a:t>
            </a: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друг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 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друга </a:t>
            </a:r>
            <a:r>
              <a:rPr sz="1800" spc="10" dirty="0">
                <a:solidFill>
                  <a:srgbClr val="54A838"/>
                </a:solidFill>
                <a:latin typeface="Arial"/>
                <a:cs typeface="Arial"/>
              </a:rPr>
              <a:t>как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фото.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Тучка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готова!</a:t>
            </a:r>
            <a:endParaRPr sz="1800">
              <a:latin typeface="Arial"/>
              <a:cs typeface="Arial"/>
            </a:endParaRPr>
          </a:p>
          <a:p>
            <a:pPr marL="295910" indent="-283845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5910" algn="l"/>
                <a:tab pos="296545" algn="l"/>
              </a:tabLst>
            </a:pPr>
            <a:r>
              <a:rPr sz="1800" spc="-15" dirty="0">
                <a:solidFill>
                  <a:srgbClr val="54A838"/>
                </a:solidFill>
                <a:latin typeface="Arial"/>
                <a:cs typeface="Arial"/>
              </a:rPr>
              <a:t>Катаем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тонкую</a:t>
            </a:r>
            <a:r>
              <a:rPr sz="1800" spc="2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белую</a:t>
            </a:r>
            <a:endParaRPr sz="1800">
              <a:latin typeface="Arial"/>
              <a:cs typeface="Arial"/>
            </a:endParaRPr>
          </a:p>
          <a:p>
            <a:pPr marL="295910" marR="101600" algn="just">
              <a:lnSpc>
                <a:spcPct val="100000"/>
              </a:lnSpc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«колбаску»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и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режем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ее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на  </a:t>
            </a:r>
            <a:r>
              <a:rPr sz="1800" spc="-10" dirty="0">
                <a:solidFill>
                  <a:srgbClr val="54A838"/>
                </a:solidFill>
                <a:latin typeface="Arial"/>
                <a:cs typeface="Arial"/>
              </a:rPr>
              <a:t>кусочки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0,5 </a:t>
            </a:r>
            <a:r>
              <a:rPr sz="1800" dirty="0">
                <a:solidFill>
                  <a:srgbClr val="54A838"/>
                </a:solidFill>
                <a:latin typeface="Arial"/>
                <a:cs typeface="Arial"/>
              </a:rPr>
              <a:t>см длиной-</a:t>
            </a:r>
            <a:r>
              <a:rPr sz="1800" spc="-70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это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капельки</a:t>
            </a:r>
            <a:r>
              <a:rPr sz="1800" spc="-2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дождя.</a:t>
            </a:r>
            <a:endParaRPr sz="1800">
              <a:latin typeface="Arial"/>
              <a:cs typeface="Arial"/>
            </a:endParaRPr>
          </a:p>
          <a:p>
            <a:pPr marL="295910" marR="20320" indent="-283845" algn="just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Приклеиваем капельки,</a:t>
            </a:r>
            <a:r>
              <a:rPr sz="1800" spc="-85" dirty="0">
                <a:solidFill>
                  <a:srgbClr val="54A838"/>
                </a:solidFill>
                <a:latin typeface="Arial"/>
                <a:cs typeface="Arial"/>
              </a:rPr>
              <a:t> </a:t>
            </a:r>
            <a:r>
              <a:rPr sz="1800" spc="10" dirty="0">
                <a:solidFill>
                  <a:srgbClr val="54A838"/>
                </a:solidFill>
                <a:latin typeface="Arial"/>
                <a:cs typeface="Arial"/>
              </a:rPr>
              <a:t>как  </a:t>
            </a: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на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 фото.</a:t>
            </a:r>
            <a:endParaRPr sz="1800">
              <a:latin typeface="Arial"/>
              <a:cs typeface="Arial"/>
            </a:endParaRPr>
          </a:p>
          <a:p>
            <a:pPr marL="295910" indent="-283845" algn="just">
              <a:lnSpc>
                <a:spcPct val="100000"/>
              </a:lnSpc>
              <a:spcBef>
                <a:spcPts val="600"/>
              </a:spcBef>
              <a:buClr>
                <a:srgbClr val="0F6FC6"/>
              </a:buClr>
              <a:buSzPct val="80555"/>
              <a:buFont typeface="Wingdings 2"/>
              <a:buChar char=""/>
              <a:tabLst>
                <a:tab pos="296545" algn="l"/>
              </a:tabLst>
            </a:pPr>
            <a:r>
              <a:rPr sz="1800" spc="-5" dirty="0">
                <a:solidFill>
                  <a:srgbClr val="54A838"/>
                </a:solidFill>
                <a:latin typeface="Arial"/>
                <a:cs typeface="Arial"/>
              </a:rPr>
              <a:t>Дождик</a:t>
            </a:r>
            <a:r>
              <a:rPr sz="1800" spc="-20" dirty="0">
                <a:solidFill>
                  <a:srgbClr val="54A838"/>
                </a:solidFill>
                <a:latin typeface="Arial"/>
                <a:cs typeface="Arial"/>
              </a:rPr>
              <a:t> готов!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417064" y="3779514"/>
            <a:ext cx="3214370" cy="2967355"/>
            <a:chOff x="2417064" y="3779514"/>
            <a:chExt cx="3214370" cy="2967355"/>
          </a:xfrm>
        </p:grpSpPr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17064" y="3779514"/>
              <a:ext cx="3188208" cy="50139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87168" y="4483602"/>
              <a:ext cx="3144011" cy="22631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2668" y="350514"/>
            <a:ext cx="9144000" cy="3429000"/>
            <a:chOff x="772668" y="350514"/>
            <a:chExt cx="9144000" cy="3429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5716" y="355086"/>
              <a:ext cx="819912" cy="818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2668" y="350514"/>
              <a:ext cx="830580" cy="830580"/>
            </a:xfrm>
            <a:custGeom>
              <a:avLst/>
              <a:gdLst/>
              <a:ahLst/>
              <a:cxnLst/>
              <a:rect l="l" t="t" r="r" b="b"/>
              <a:pathLst>
                <a:path w="830580" h="830580">
                  <a:moveTo>
                    <a:pt x="827532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4571" y="830580"/>
                  </a:lnTo>
                  <a:lnTo>
                    <a:pt x="47243" y="829056"/>
                  </a:lnTo>
                  <a:lnTo>
                    <a:pt x="88391" y="826008"/>
                  </a:lnTo>
                  <a:lnTo>
                    <a:pt x="98678" y="824484"/>
                  </a:lnTo>
                  <a:lnTo>
                    <a:pt x="10667" y="824484"/>
                  </a:lnTo>
                  <a:lnTo>
                    <a:pt x="3047" y="816864"/>
                  </a:lnTo>
                  <a:lnTo>
                    <a:pt x="10667" y="816864"/>
                  </a:lnTo>
                  <a:lnTo>
                    <a:pt x="10667" y="10668"/>
                  </a:lnTo>
                  <a:lnTo>
                    <a:pt x="4571" y="10668"/>
                  </a:lnTo>
                  <a:lnTo>
                    <a:pt x="10667" y="4572"/>
                  </a:lnTo>
                  <a:lnTo>
                    <a:pt x="830579" y="4572"/>
                  </a:lnTo>
                  <a:lnTo>
                    <a:pt x="830579" y="3048"/>
                  </a:lnTo>
                  <a:lnTo>
                    <a:pt x="827532" y="0"/>
                  </a:lnTo>
                  <a:close/>
                </a:path>
                <a:path w="830580" h="830580">
                  <a:moveTo>
                    <a:pt x="10667" y="816864"/>
                  </a:moveTo>
                  <a:lnTo>
                    <a:pt x="3047" y="816864"/>
                  </a:lnTo>
                  <a:lnTo>
                    <a:pt x="10667" y="824484"/>
                  </a:lnTo>
                  <a:lnTo>
                    <a:pt x="10667" y="816864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816751" y="47244"/>
                  </a:lnTo>
                  <a:lnTo>
                    <a:pt x="813816" y="86868"/>
                  </a:lnTo>
                  <a:lnTo>
                    <a:pt x="807719" y="128016"/>
                  </a:lnTo>
                  <a:lnTo>
                    <a:pt x="800100" y="167640"/>
                  </a:lnTo>
                  <a:lnTo>
                    <a:pt x="790956" y="207264"/>
                  </a:lnTo>
                  <a:lnTo>
                    <a:pt x="780288" y="246888"/>
                  </a:lnTo>
                  <a:lnTo>
                    <a:pt x="768095" y="283464"/>
                  </a:lnTo>
                  <a:lnTo>
                    <a:pt x="752856" y="321564"/>
                  </a:lnTo>
                  <a:lnTo>
                    <a:pt x="737616" y="356616"/>
                  </a:lnTo>
                  <a:lnTo>
                    <a:pt x="719328" y="391668"/>
                  </a:lnTo>
                  <a:lnTo>
                    <a:pt x="699516" y="426720"/>
                  </a:lnTo>
                  <a:lnTo>
                    <a:pt x="678179" y="458724"/>
                  </a:lnTo>
                  <a:lnTo>
                    <a:pt x="655319" y="490728"/>
                  </a:lnTo>
                  <a:lnTo>
                    <a:pt x="606551" y="551688"/>
                  </a:lnTo>
                  <a:lnTo>
                    <a:pt x="579119" y="579120"/>
                  </a:lnTo>
                  <a:lnTo>
                    <a:pt x="550163" y="606551"/>
                  </a:lnTo>
                  <a:lnTo>
                    <a:pt x="521207" y="632460"/>
                  </a:lnTo>
                  <a:lnTo>
                    <a:pt x="458723" y="678180"/>
                  </a:lnTo>
                  <a:lnTo>
                    <a:pt x="425195" y="699516"/>
                  </a:lnTo>
                  <a:lnTo>
                    <a:pt x="391668" y="719328"/>
                  </a:lnTo>
                  <a:lnTo>
                    <a:pt x="356616" y="737616"/>
                  </a:lnTo>
                  <a:lnTo>
                    <a:pt x="283463" y="768096"/>
                  </a:lnTo>
                  <a:lnTo>
                    <a:pt x="207263" y="792480"/>
                  </a:lnTo>
                  <a:lnTo>
                    <a:pt x="167640" y="801624"/>
                  </a:lnTo>
                  <a:lnTo>
                    <a:pt x="86868" y="813816"/>
                  </a:lnTo>
                  <a:lnTo>
                    <a:pt x="45719" y="816864"/>
                  </a:lnTo>
                  <a:lnTo>
                    <a:pt x="10667" y="816864"/>
                  </a:lnTo>
                  <a:lnTo>
                    <a:pt x="10667" y="824484"/>
                  </a:lnTo>
                  <a:lnTo>
                    <a:pt x="98678" y="824484"/>
                  </a:lnTo>
                  <a:lnTo>
                    <a:pt x="170687" y="813816"/>
                  </a:lnTo>
                  <a:lnTo>
                    <a:pt x="210312" y="804672"/>
                  </a:lnTo>
                  <a:lnTo>
                    <a:pt x="249935" y="792480"/>
                  </a:lnTo>
                  <a:lnTo>
                    <a:pt x="288035" y="780288"/>
                  </a:lnTo>
                  <a:lnTo>
                    <a:pt x="326135" y="765048"/>
                  </a:lnTo>
                  <a:lnTo>
                    <a:pt x="362712" y="748284"/>
                  </a:lnTo>
                  <a:lnTo>
                    <a:pt x="397763" y="729996"/>
                  </a:lnTo>
                  <a:lnTo>
                    <a:pt x="432816" y="710184"/>
                  </a:lnTo>
                  <a:lnTo>
                    <a:pt x="466344" y="688848"/>
                  </a:lnTo>
                  <a:lnTo>
                    <a:pt x="498347" y="665988"/>
                  </a:lnTo>
                  <a:lnTo>
                    <a:pt x="530351" y="641604"/>
                  </a:lnTo>
                  <a:lnTo>
                    <a:pt x="559307" y="615696"/>
                  </a:lnTo>
                  <a:lnTo>
                    <a:pt x="588263" y="588264"/>
                  </a:lnTo>
                  <a:lnTo>
                    <a:pt x="615695" y="559308"/>
                  </a:lnTo>
                  <a:lnTo>
                    <a:pt x="641604" y="528828"/>
                  </a:lnTo>
                  <a:lnTo>
                    <a:pt x="665988" y="498348"/>
                  </a:lnTo>
                  <a:lnTo>
                    <a:pt x="688847" y="466344"/>
                  </a:lnTo>
                  <a:lnTo>
                    <a:pt x="710184" y="432816"/>
                  </a:lnTo>
                  <a:lnTo>
                    <a:pt x="729995" y="397764"/>
                  </a:lnTo>
                  <a:lnTo>
                    <a:pt x="748284" y="362712"/>
                  </a:lnTo>
                  <a:lnTo>
                    <a:pt x="765047" y="326136"/>
                  </a:lnTo>
                  <a:lnTo>
                    <a:pt x="780288" y="288036"/>
                  </a:lnTo>
                  <a:lnTo>
                    <a:pt x="792479" y="249936"/>
                  </a:lnTo>
                  <a:lnTo>
                    <a:pt x="804672" y="210312"/>
                  </a:lnTo>
                  <a:lnTo>
                    <a:pt x="813816" y="170688"/>
                  </a:lnTo>
                  <a:lnTo>
                    <a:pt x="826007" y="88392"/>
                  </a:lnTo>
                  <a:lnTo>
                    <a:pt x="829056" y="47244"/>
                  </a:lnTo>
                  <a:lnTo>
                    <a:pt x="830362" y="10668"/>
                  </a:lnTo>
                  <a:lnTo>
                    <a:pt x="822960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10667" y="4572"/>
                  </a:moveTo>
                  <a:lnTo>
                    <a:pt x="4571" y="10668"/>
                  </a:lnTo>
                  <a:lnTo>
                    <a:pt x="10667" y="10668"/>
                  </a:lnTo>
                  <a:lnTo>
                    <a:pt x="10667" y="4572"/>
                  </a:lnTo>
                  <a:close/>
                </a:path>
                <a:path w="830580" h="830580">
                  <a:moveTo>
                    <a:pt x="816863" y="4572"/>
                  </a:moveTo>
                  <a:lnTo>
                    <a:pt x="10667" y="4572"/>
                  </a:lnTo>
                  <a:lnTo>
                    <a:pt x="10667" y="10668"/>
                  </a:lnTo>
                  <a:lnTo>
                    <a:pt x="816863" y="10668"/>
                  </a:lnTo>
                  <a:lnTo>
                    <a:pt x="816863" y="4572"/>
                  </a:lnTo>
                  <a:close/>
                </a:path>
                <a:path w="830580" h="830580">
                  <a:moveTo>
                    <a:pt x="830579" y="4572"/>
                  </a:moveTo>
                  <a:lnTo>
                    <a:pt x="816863" y="4572"/>
                  </a:lnTo>
                  <a:lnTo>
                    <a:pt x="822960" y="10668"/>
                  </a:lnTo>
                  <a:lnTo>
                    <a:pt x="830362" y="10668"/>
                  </a:lnTo>
                  <a:lnTo>
                    <a:pt x="830579" y="4572"/>
                  </a:lnTo>
                  <a:close/>
                </a:path>
              </a:pathLst>
            </a:custGeom>
            <a:solidFill>
              <a:srgbClr val="AEDB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28116" y="358134"/>
              <a:ext cx="1729739" cy="1729739"/>
            </a:xfrm>
            <a:custGeom>
              <a:avLst/>
              <a:gdLst/>
              <a:ahLst/>
              <a:cxnLst/>
              <a:rect l="l" t="t" r="r" b="b"/>
              <a:pathLst>
                <a:path w="1729739" h="1729739">
                  <a:moveTo>
                    <a:pt x="1729740" y="865632"/>
                  </a:moveTo>
                  <a:lnTo>
                    <a:pt x="1728216" y="819912"/>
                  </a:lnTo>
                  <a:lnTo>
                    <a:pt x="1725168" y="777240"/>
                  </a:lnTo>
                  <a:lnTo>
                    <a:pt x="1720596" y="733044"/>
                  </a:lnTo>
                  <a:lnTo>
                    <a:pt x="1712976" y="690372"/>
                  </a:lnTo>
                  <a:lnTo>
                    <a:pt x="1702308" y="649224"/>
                  </a:lnTo>
                  <a:lnTo>
                    <a:pt x="1702308" y="822960"/>
                  </a:lnTo>
                  <a:lnTo>
                    <a:pt x="1702308" y="908304"/>
                  </a:lnTo>
                  <a:lnTo>
                    <a:pt x="1693164" y="993648"/>
                  </a:lnTo>
                  <a:lnTo>
                    <a:pt x="1685544" y="1034796"/>
                  </a:lnTo>
                  <a:lnTo>
                    <a:pt x="1676400" y="1074420"/>
                  </a:lnTo>
                  <a:lnTo>
                    <a:pt x="1652016" y="1153668"/>
                  </a:lnTo>
                  <a:lnTo>
                    <a:pt x="1636776" y="1191768"/>
                  </a:lnTo>
                  <a:lnTo>
                    <a:pt x="1620012" y="1228344"/>
                  </a:lnTo>
                  <a:lnTo>
                    <a:pt x="1601724" y="1264920"/>
                  </a:lnTo>
                  <a:lnTo>
                    <a:pt x="1581912" y="1299972"/>
                  </a:lnTo>
                  <a:lnTo>
                    <a:pt x="1536192" y="1367028"/>
                  </a:lnTo>
                  <a:lnTo>
                    <a:pt x="1511808" y="1397508"/>
                  </a:lnTo>
                  <a:lnTo>
                    <a:pt x="1456944" y="1458468"/>
                  </a:lnTo>
                  <a:lnTo>
                    <a:pt x="1427988" y="1485900"/>
                  </a:lnTo>
                  <a:lnTo>
                    <a:pt x="1397508" y="1511808"/>
                  </a:lnTo>
                  <a:lnTo>
                    <a:pt x="1333500" y="1560576"/>
                  </a:lnTo>
                  <a:lnTo>
                    <a:pt x="1298448" y="1581912"/>
                  </a:lnTo>
                  <a:lnTo>
                    <a:pt x="1263396" y="1601724"/>
                  </a:lnTo>
                  <a:lnTo>
                    <a:pt x="1228344" y="1620012"/>
                  </a:lnTo>
                  <a:lnTo>
                    <a:pt x="1190244" y="1636776"/>
                  </a:lnTo>
                  <a:lnTo>
                    <a:pt x="1152144" y="1652016"/>
                  </a:lnTo>
                  <a:lnTo>
                    <a:pt x="1114044" y="1665732"/>
                  </a:lnTo>
                  <a:lnTo>
                    <a:pt x="1074420" y="1676400"/>
                  </a:lnTo>
                  <a:lnTo>
                    <a:pt x="1033272" y="1685544"/>
                  </a:lnTo>
                  <a:lnTo>
                    <a:pt x="992124" y="1693164"/>
                  </a:lnTo>
                  <a:lnTo>
                    <a:pt x="950976" y="1699260"/>
                  </a:lnTo>
                  <a:lnTo>
                    <a:pt x="908304" y="1702308"/>
                  </a:lnTo>
                  <a:lnTo>
                    <a:pt x="821436" y="1702308"/>
                  </a:lnTo>
                  <a:lnTo>
                    <a:pt x="737616" y="1693164"/>
                  </a:lnTo>
                  <a:lnTo>
                    <a:pt x="696468" y="1685544"/>
                  </a:lnTo>
                  <a:lnTo>
                    <a:pt x="655320" y="1676400"/>
                  </a:lnTo>
                  <a:lnTo>
                    <a:pt x="615696" y="1665732"/>
                  </a:lnTo>
                  <a:lnTo>
                    <a:pt x="577596" y="1652016"/>
                  </a:lnTo>
                  <a:lnTo>
                    <a:pt x="539496" y="1636776"/>
                  </a:lnTo>
                  <a:lnTo>
                    <a:pt x="501396" y="1620012"/>
                  </a:lnTo>
                  <a:lnTo>
                    <a:pt x="466344" y="1601724"/>
                  </a:lnTo>
                  <a:lnTo>
                    <a:pt x="431292" y="1581912"/>
                  </a:lnTo>
                  <a:lnTo>
                    <a:pt x="396240" y="1559052"/>
                  </a:lnTo>
                  <a:lnTo>
                    <a:pt x="364236" y="1536192"/>
                  </a:lnTo>
                  <a:lnTo>
                    <a:pt x="332232" y="1511808"/>
                  </a:lnTo>
                  <a:lnTo>
                    <a:pt x="301752" y="1484376"/>
                  </a:lnTo>
                  <a:lnTo>
                    <a:pt x="272796" y="1456944"/>
                  </a:lnTo>
                  <a:lnTo>
                    <a:pt x="245364" y="1427988"/>
                  </a:lnTo>
                  <a:lnTo>
                    <a:pt x="219456" y="1397508"/>
                  </a:lnTo>
                  <a:lnTo>
                    <a:pt x="193548" y="1365504"/>
                  </a:lnTo>
                  <a:lnTo>
                    <a:pt x="170688" y="1333500"/>
                  </a:lnTo>
                  <a:lnTo>
                    <a:pt x="149352" y="1299972"/>
                  </a:lnTo>
                  <a:lnTo>
                    <a:pt x="128016" y="1264920"/>
                  </a:lnTo>
                  <a:lnTo>
                    <a:pt x="109728" y="1228344"/>
                  </a:lnTo>
                  <a:lnTo>
                    <a:pt x="92964" y="1190244"/>
                  </a:lnTo>
                  <a:lnTo>
                    <a:pt x="77724" y="1152144"/>
                  </a:lnTo>
                  <a:lnTo>
                    <a:pt x="65532" y="1114044"/>
                  </a:lnTo>
                  <a:lnTo>
                    <a:pt x="53340" y="1074420"/>
                  </a:lnTo>
                  <a:lnTo>
                    <a:pt x="44196" y="1033272"/>
                  </a:lnTo>
                  <a:lnTo>
                    <a:pt x="32004" y="950976"/>
                  </a:lnTo>
                  <a:lnTo>
                    <a:pt x="28956" y="908304"/>
                  </a:lnTo>
                  <a:lnTo>
                    <a:pt x="27432" y="865632"/>
                  </a:lnTo>
                  <a:lnTo>
                    <a:pt x="28956" y="821436"/>
                  </a:lnTo>
                  <a:lnTo>
                    <a:pt x="32004" y="778764"/>
                  </a:lnTo>
                  <a:lnTo>
                    <a:pt x="44196" y="696468"/>
                  </a:lnTo>
                  <a:lnTo>
                    <a:pt x="54864" y="655320"/>
                  </a:lnTo>
                  <a:lnTo>
                    <a:pt x="65532" y="615696"/>
                  </a:lnTo>
                  <a:lnTo>
                    <a:pt x="92964" y="539496"/>
                  </a:lnTo>
                  <a:lnTo>
                    <a:pt x="111252" y="501396"/>
                  </a:lnTo>
                  <a:lnTo>
                    <a:pt x="129540" y="466344"/>
                  </a:lnTo>
                  <a:lnTo>
                    <a:pt x="149352" y="431292"/>
                  </a:lnTo>
                  <a:lnTo>
                    <a:pt x="170688" y="396240"/>
                  </a:lnTo>
                  <a:lnTo>
                    <a:pt x="219456" y="332232"/>
                  </a:lnTo>
                  <a:lnTo>
                    <a:pt x="245364" y="301752"/>
                  </a:lnTo>
                  <a:lnTo>
                    <a:pt x="272796" y="272796"/>
                  </a:lnTo>
                  <a:lnTo>
                    <a:pt x="301752" y="245364"/>
                  </a:lnTo>
                  <a:lnTo>
                    <a:pt x="332232" y="219456"/>
                  </a:lnTo>
                  <a:lnTo>
                    <a:pt x="364236" y="193548"/>
                  </a:lnTo>
                  <a:lnTo>
                    <a:pt x="397764" y="170688"/>
                  </a:lnTo>
                  <a:lnTo>
                    <a:pt x="431292" y="149352"/>
                  </a:lnTo>
                  <a:lnTo>
                    <a:pt x="466344" y="129540"/>
                  </a:lnTo>
                  <a:lnTo>
                    <a:pt x="502920" y="109728"/>
                  </a:lnTo>
                  <a:lnTo>
                    <a:pt x="539496" y="92964"/>
                  </a:lnTo>
                  <a:lnTo>
                    <a:pt x="577596" y="79248"/>
                  </a:lnTo>
                  <a:lnTo>
                    <a:pt x="617220" y="65532"/>
                  </a:lnTo>
                  <a:lnTo>
                    <a:pt x="696468" y="44196"/>
                  </a:lnTo>
                  <a:lnTo>
                    <a:pt x="780288" y="32004"/>
                  </a:lnTo>
                  <a:lnTo>
                    <a:pt x="822960" y="28956"/>
                  </a:lnTo>
                  <a:lnTo>
                    <a:pt x="865632" y="27432"/>
                  </a:lnTo>
                  <a:lnTo>
                    <a:pt x="908304" y="28956"/>
                  </a:lnTo>
                  <a:lnTo>
                    <a:pt x="950976" y="32004"/>
                  </a:lnTo>
                  <a:lnTo>
                    <a:pt x="993648" y="38100"/>
                  </a:lnTo>
                  <a:lnTo>
                    <a:pt x="1034796" y="45720"/>
                  </a:lnTo>
                  <a:lnTo>
                    <a:pt x="1074420" y="54864"/>
                  </a:lnTo>
                  <a:lnTo>
                    <a:pt x="1114044" y="65532"/>
                  </a:lnTo>
                  <a:lnTo>
                    <a:pt x="1153668" y="79248"/>
                  </a:lnTo>
                  <a:lnTo>
                    <a:pt x="1191768" y="94488"/>
                  </a:lnTo>
                  <a:lnTo>
                    <a:pt x="1228344" y="111252"/>
                  </a:lnTo>
                  <a:lnTo>
                    <a:pt x="1264920" y="129540"/>
                  </a:lnTo>
                  <a:lnTo>
                    <a:pt x="1299972" y="149352"/>
                  </a:lnTo>
                  <a:lnTo>
                    <a:pt x="1333500" y="170688"/>
                  </a:lnTo>
                  <a:lnTo>
                    <a:pt x="1367028" y="195072"/>
                  </a:lnTo>
                  <a:lnTo>
                    <a:pt x="1397508" y="219456"/>
                  </a:lnTo>
                  <a:lnTo>
                    <a:pt x="1427988" y="245364"/>
                  </a:lnTo>
                  <a:lnTo>
                    <a:pt x="1456944" y="272796"/>
                  </a:lnTo>
                  <a:lnTo>
                    <a:pt x="1485900" y="303276"/>
                  </a:lnTo>
                  <a:lnTo>
                    <a:pt x="1511808" y="332232"/>
                  </a:lnTo>
                  <a:lnTo>
                    <a:pt x="1536192" y="364236"/>
                  </a:lnTo>
                  <a:lnTo>
                    <a:pt x="1560576" y="397764"/>
                  </a:lnTo>
                  <a:lnTo>
                    <a:pt x="1581912" y="431292"/>
                  </a:lnTo>
                  <a:lnTo>
                    <a:pt x="1601724" y="466344"/>
                  </a:lnTo>
                  <a:lnTo>
                    <a:pt x="1620012" y="502920"/>
                  </a:lnTo>
                  <a:lnTo>
                    <a:pt x="1636776" y="539496"/>
                  </a:lnTo>
                  <a:lnTo>
                    <a:pt x="1652016" y="577596"/>
                  </a:lnTo>
                  <a:lnTo>
                    <a:pt x="1665732" y="617220"/>
                  </a:lnTo>
                  <a:lnTo>
                    <a:pt x="1676400" y="656844"/>
                  </a:lnTo>
                  <a:lnTo>
                    <a:pt x="1685544" y="696468"/>
                  </a:lnTo>
                  <a:lnTo>
                    <a:pt x="1693164" y="737616"/>
                  </a:lnTo>
                  <a:lnTo>
                    <a:pt x="1702308" y="822960"/>
                  </a:lnTo>
                  <a:lnTo>
                    <a:pt x="1702308" y="649224"/>
                  </a:lnTo>
                  <a:lnTo>
                    <a:pt x="1691640" y="608076"/>
                  </a:lnTo>
                  <a:lnTo>
                    <a:pt x="1677924" y="566928"/>
                  </a:lnTo>
                  <a:lnTo>
                    <a:pt x="1662684" y="528828"/>
                  </a:lnTo>
                  <a:lnTo>
                    <a:pt x="1626108" y="452628"/>
                  </a:lnTo>
                  <a:lnTo>
                    <a:pt x="1604772" y="416052"/>
                  </a:lnTo>
                  <a:lnTo>
                    <a:pt x="1581912" y="381000"/>
                  </a:lnTo>
                  <a:lnTo>
                    <a:pt x="1557528" y="347472"/>
                  </a:lnTo>
                  <a:lnTo>
                    <a:pt x="1505712" y="283464"/>
                  </a:lnTo>
                  <a:lnTo>
                    <a:pt x="1476756" y="252984"/>
                  </a:lnTo>
                  <a:lnTo>
                    <a:pt x="1415796" y="198120"/>
                  </a:lnTo>
                  <a:lnTo>
                    <a:pt x="1382268" y="172212"/>
                  </a:lnTo>
                  <a:lnTo>
                    <a:pt x="1348740" y="147828"/>
                  </a:lnTo>
                  <a:lnTo>
                    <a:pt x="1313688" y="124968"/>
                  </a:lnTo>
                  <a:lnTo>
                    <a:pt x="1240536" y="85344"/>
                  </a:lnTo>
                  <a:lnTo>
                    <a:pt x="1200912" y="68580"/>
                  </a:lnTo>
                  <a:lnTo>
                    <a:pt x="1162812" y="53340"/>
                  </a:lnTo>
                  <a:lnTo>
                    <a:pt x="1121664" y="39624"/>
                  </a:lnTo>
                  <a:lnTo>
                    <a:pt x="1080516" y="27432"/>
                  </a:lnTo>
                  <a:lnTo>
                    <a:pt x="1039368" y="18288"/>
                  </a:lnTo>
                  <a:lnTo>
                    <a:pt x="996696" y="10668"/>
                  </a:lnTo>
                  <a:lnTo>
                    <a:pt x="954024" y="4572"/>
                  </a:lnTo>
                  <a:lnTo>
                    <a:pt x="909828" y="1524"/>
                  </a:lnTo>
                  <a:lnTo>
                    <a:pt x="864108" y="0"/>
                  </a:lnTo>
                  <a:lnTo>
                    <a:pt x="819912" y="1524"/>
                  </a:lnTo>
                  <a:lnTo>
                    <a:pt x="775716" y="4572"/>
                  </a:lnTo>
                  <a:lnTo>
                    <a:pt x="733044" y="10668"/>
                  </a:lnTo>
                  <a:lnTo>
                    <a:pt x="690372" y="18288"/>
                  </a:lnTo>
                  <a:lnTo>
                    <a:pt x="649224" y="27432"/>
                  </a:lnTo>
                  <a:lnTo>
                    <a:pt x="608076" y="39624"/>
                  </a:lnTo>
                  <a:lnTo>
                    <a:pt x="566928" y="53340"/>
                  </a:lnTo>
                  <a:lnTo>
                    <a:pt x="528828" y="68580"/>
                  </a:lnTo>
                  <a:lnTo>
                    <a:pt x="489204" y="85344"/>
                  </a:lnTo>
                  <a:lnTo>
                    <a:pt x="452628" y="105156"/>
                  </a:lnTo>
                  <a:lnTo>
                    <a:pt x="416052" y="126492"/>
                  </a:lnTo>
                  <a:lnTo>
                    <a:pt x="381000" y="147828"/>
                  </a:lnTo>
                  <a:lnTo>
                    <a:pt x="347472" y="172212"/>
                  </a:lnTo>
                  <a:lnTo>
                    <a:pt x="315468" y="198120"/>
                  </a:lnTo>
                  <a:lnTo>
                    <a:pt x="283464" y="225552"/>
                  </a:lnTo>
                  <a:lnTo>
                    <a:pt x="252984" y="254508"/>
                  </a:lnTo>
                  <a:lnTo>
                    <a:pt x="225552" y="283464"/>
                  </a:lnTo>
                  <a:lnTo>
                    <a:pt x="198120" y="315468"/>
                  </a:lnTo>
                  <a:lnTo>
                    <a:pt x="172212" y="347472"/>
                  </a:lnTo>
                  <a:lnTo>
                    <a:pt x="147828" y="382524"/>
                  </a:lnTo>
                  <a:lnTo>
                    <a:pt x="124968" y="417576"/>
                  </a:lnTo>
                  <a:lnTo>
                    <a:pt x="85344" y="490728"/>
                  </a:lnTo>
                  <a:lnTo>
                    <a:pt x="68580" y="528828"/>
                  </a:lnTo>
                  <a:lnTo>
                    <a:pt x="53340" y="568452"/>
                  </a:lnTo>
                  <a:lnTo>
                    <a:pt x="39624" y="608076"/>
                  </a:lnTo>
                  <a:lnTo>
                    <a:pt x="27432" y="649224"/>
                  </a:lnTo>
                  <a:lnTo>
                    <a:pt x="18288" y="691896"/>
                  </a:lnTo>
                  <a:lnTo>
                    <a:pt x="10668" y="734568"/>
                  </a:lnTo>
                  <a:lnTo>
                    <a:pt x="4572" y="777240"/>
                  </a:lnTo>
                  <a:lnTo>
                    <a:pt x="1524" y="821436"/>
                  </a:lnTo>
                  <a:lnTo>
                    <a:pt x="0" y="865632"/>
                  </a:lnTo>
                  <a:lnTo>
                    <a:pt x="1524" y="909828"/>
                  </a:lnTo>
                  <a:lnTo>
                    <a:pt x="4572" y="954024"/>
                  </a:lnTo>
                  <a:lnTo>
                    <a:pt x="10668" y="996696"/>
                  </a:lnTo>
                  <a:lnTo>
                    <a:pt x="18288" y="1039368"/>
                  </a:lnTo>
                  <a:lnTo>
                    <a:pt x="27432" y="1082040"/>
                  </a:lnTo>
                  <a:lnTo>
                    <a:pt x="39624" y="1123188"/>
                  </a:lnTo>
                  <a:lnTo>
                    <a:pt x="53340" y="1162812"/>
                  </a:lnTo>
                  <a:lnTo>
                    <a:pt x="68580" y="1202436"/>
                  </a:lnTo>
                  <a:lnTo>
                    <a:pt x="85344" y="1240536"/>
                  </a:lnTo>
                  <a:lnTo>
                    <a:pt x="105156" y="1277112"/>
                  </a:lnTo>
                  <a:lnTo>
                    <a:pt x="126492" y="1313688"/>
                  </a:lnTo>
                  <a:lnTo>
                    <a:pt x="147828" y="1348740"/>
                  </a:lnTo>
                  <a:lnTo>
                    <a:pt x="172212" y="1382268"/>
                  </a:lnTo>
                  <a:lnTo>
                    <a:pt x="198120" y="1415796"/>
                  </a:lnTo>
                  <a:lnTo>
                    <a:pt x="225552" y="1446276"/>
                  </a:lnTo>
                  <a:lnTo>
                    <a:pt x="254508" y="1476756"/>
                  </a:lnTo>
                  <a:lnTo>
                    <a:pt x="283464" y="1505712"/>
                  </a:lnTo>
                  <a:lnTo>
                    <a:pt x="315468" y="1533144"/>
                  </a:lnTo>
                  <a:lnTo>
                    <a:pt x="347472" y="1559052"/>
                  </a:lnTo>
                  <a:lnTo>
                    <a:pt x="417576" y="1604772"/>
                  </a:lnTo>
                  <a:lnTo>
                    <a:pt x="452628" y="1626108"/>
                  </a:lnTo>
                  <a:lnTo>
                    <a:pt x="528828" y="1662684"/>
                  </a:lnTo>
                  <a:lnTo>
                    <a:pt x="568452" y="1677924"/>
                  </a:lnTo>
                  <a:lnTo>
                    <a:pt x="608076" y="1691640"/>
                  </a:lnTo>
                  <a:lnTo>
                    <a:pt x="691896" y="1712976"/>
                  </a:lnTo>
                  <a:lnTo>
                    <a:pt x="734555" y="1720596"/>
                  </a:lnTo>
                  <a:lnTo>
                    <a:pt x="777240" y="1725168"/>
                  </a:lnTo>
                  <a:lnTo>
                    <a:pt x="821436" y="1728216"/>
                  </a:lnTo>
                  <a:lnTo>
                    <a:pt x="865632" y="1729740"/>
                  </a:lnTo>
                  <a:lnTo>
                    <a:pt x="909828" y="1728216"/>
                  </a:lnTo>
                  <a:lnTo>
                    <a:pt x="954024" y="1725168"/>
                  </a:lnTo>
                  <a:lnTo>
                    <a:pt x="996696" y="1720596"/>
                  </a:lnTo>
                  <a:lnTo>
                    <a:pt x="1039368" y="1712976"/>
                  </a:lnTo>
                  <a:lnTo>
                    <a:pt x="1082040" y="1702308"/>
                  </a:lnTo>
                  <a:lnTo>
                    <a:pt x="1123188" y="1691640"/>
                  </a:lnTo>
                  <a:lnTo>
                    <a:pt x="1162812" y="1677924"/>
                  </a:lnTo>
                  <a:lnTo>
                    <a:pt x="1202436" y="1662684"/>
                  </a:lnTo>
                  <a:lnTo>
                    <a:pt x="1240536" y="1644396"/>
                  </a:lnTo>
                  <a:lnTo>
                    <a:pt x="1277112" y="1626108"/>
                  </a:lnTo>
                  <a:lnTo>
                    <a:pt x="1313688" y="1604772"/>
                  </a:lnTo>
                  <a:lnTo>
                    <a:pt x="1348740" y="1581912"/>
                  </a:lnTo>
                  <a:lnTo>
                    <a:pt x="1382268" y="1557528"/>
                  </a:lnTo>
                  <a:lnTo>
                    <a:pt x="1415796" y="1531620"/>
                  </a:lnTo>
                  <a:lnTo>
                    <a:pt x="1446276" y="1505712"/>
                  </a:lnTo>
                  <a:lnTo>
                    <a:pt x="1476756" y="1476756"/>
                  </a:lnTo>
                  <a:lnTo>
                    <a:pt x="1505712" y="1446276"/>
                  </a:lnTo>
                  <a:lnTo>
                    <a:pt x="1533144" y="1415796"/>
                  </a:lnTo>
                  <a:lnTo>
                    <a:pt x="1559052" y="1382268"/>
                  </a:lnTo>
                  <a:lnTo>
                    <a:pt x="1581912" y="1348740"/>
                  </a:lnTo>
                  <a:lnTo>
                    <a:pt x="1604772" y="1313688"/>
                  </a:lnTo>
                  <a:lnTo>
                    <a:pt x="1626108" y="1277112"/>
                  </a:lnTo>
                  <a:lnTo>
                    <a:pt x="1644396" y="1240536"/>
                  </a:lnTo>
                  <a:lnTo>
                    <a:pt x="1662684" y="1200912"/>
                  </a:lnTo>
                  <a:lnTo>
                    <a:pt x="1677924" y="1162812"/>
                  </a:lnTo>
                  <a:lnTo>
                    <a:pt x="1691640" y="1121664"/>
                  </a:lnTo>
                  <a:lnTo>
                    <a:pt x="1712976" y="1039368"/>
                  </a:lnTo>
                  <a:lnTo>
                    <a:pt x="1720596" y="996696"/>
                  </a:lnTo>
                  <a:lnTo>
                    <a:pt x="1725168" y="954024"/>
                  </a:lnTo>
                  <a:lnTo>
                    <a:pt x="1728216" y="909828"/>
                  </a:lnTo>
                  <a:lnTo>
                    <a:pt x="1729740" y="865632"/>
                  </a:lnTo>
                  <a:close/>
                </a:path>
              </a:pathLst>
            </a:custGeom>
            <a:solidFill>
              <a:srgbClr val="E1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4692" y="1403598"/>
              <a:ext cx="1115568" cy="111252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4023" y="1396486"/>
              <a:ext cx="1129283" cy="112268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08759" y="251230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4572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9" y="25153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>
                  <a:moveTo>
                    <a:pt x="0" y="0"/>
                  </a:moveTo>
                  <a:lnTo>
                    <a:pt x="45719" y="0"/>
                  </a:lnTo>
                </a:path>
              </a:pathLst>
            </a:custGeom>
            <a:ln w="3175">
              <a:solidFill>
                <a:srgbClr val="A5E3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4023" y="1396486"/>
              <a:ext cx="1129665" cy="1122680"/>
            </a:xfrm>
            <a:custGeom>
              <a:avLst/>
              <a:gdLst/>
              <a:ahLst/>
              <a:cxnLst/>
              <a:rect l="l" t="t" r="r" b="b"/>
              <a:pathLst>
                <a:path w="1129664" h="1122680">
                  <a:moveTo>
                    <a:pt x="577595" y="0"/>
                  </a:moveTo>
                  <a:lnTo>
                    <a:pt x="522731" y="0"/>
                  </a:lnTo>
                  <a:lnTo>
                    <a:pt x="496823" y="3810"/>
                  </a:lnTo>
                  <a:lnTo>
                    <a:pt x="469391" y="6350"/>
                  </a:lnTo>
                  <a:lnTo>
                    <a:pt x="416051" y="16510"/>
                  </a:lnTo>
                  <a:lnTo>
                    <a:pt x="364235" y="31750"/>
                  </a:lnTo>
                  <a:lnTo>
                    <a:pt x="266700" y="77470"/>
                  </a:lnTo>
                  <a:lnTo>
                    <a:pt x="220979" y="107950"/>
                  </a:lnTo>
                  <a:lnTo>
                    <a:pt x="178307" y="144780"/>
                  </a:lnTo>
                  <a:lnTo>
                    <a:pt x="138684" y="184150"/>
                  </a:lnTo>
                  <a:lnTo>
                    <a:pt x="102107" y="229870"/>
                  </a:lnTo>
                  <a:lnTo>
                    <a:pt x="71628" y="276860"/>
                  </a:lnTo>
                  <a:lnTo>
                    <a:pt x="47243" y="327660"/>
                  </a:lnTo>
                  <a:lnTo>
                    <a:pt x="27431" y="378460"/>
                  </a:lnTo>
                  <a:lnTo>
                    <a:pt x="13715" y="431800"/>
                  </a:lnTo>
                  <a:lnTo>
                    <a:pt x="7619" y="457200"/>
                  </a:lnTo>
                  <a:lnTo>
                    <a:pt x="4571" y="485140"/>
                  </a:lnTo>
                  <a:lnTo>
                    <a:pt x="1523" y="510540"/>
                  </a:lnTo>
                  <a:lnTo>
                    <a:pt x="0" y="538480"/>
                  </a:lnTo>
                  <a:lnTo>
                    <a:pt x="0" y="565150"/>
                  </a:lnTo>
                  <a:lnTo>
                    <a:pt x="1523" y="593090"/>
                  </a:lnTo>
                  <a:lnTo>
                    <a:pt x="9143" y="646430"/>
                  </a:lnTo>
                  <a:lnTo>
                    <a:pt x="19812" y="698500"/>
                  </a:lnTo>
                  <a:lnTo>
                    <a:pt x="36575" y="750570"/>
                  </a:lnTo>
                  <a:lnTo>
                    <a:pt x="59435" y="800100"/>
                  </a:lnTo>
                  <a:lnTo>
                    <a:pt x="71628" y="826770"/>
                  </a:lnTo>
                  <a:lnTo>
                    <a:pt x="100584" y="871220"/>
                  </a:lnTo>
                  <a:lnTo>
                    <a:pt x="134112" y="918210"/>
                  </a:lnTo>
                  <a:lnTo>
                    <a:pt x="173735" y="958850"/>
                  </a:lnTo>
                  <a:lnTo>
                    <a:pt x="217931" y="998220"/>
                  </a:lnTo>
                  <a:lnTo>
                    <a:pt x="265175" y="1032510"/>
                  </a:lnTo>
                  <a:lnTo>
                    <a:pt x="313944" y="1060450"/>
                  </a:lnTo>
                  <a:lnTo>
                    <a:pt x="365759" y="1083310"/>
                  </a:lnTo>
                  <a:lnTo>
                    <a:pt x="417575" y="1102360"/>
                  </a:lnTo>
                  <a:lnTo>
                    <a:pt x="470916" y="1113790"/>
                  </a:lnTo>
                  <a:lnTo>
                    <a:pt x="525779" y="1121410"/>
                  </a:lnTo>
                  <a:lnTo>
                    <a:pt x="553212" y="1122680"/>
                  </a:lnTo>
                  <a:lnTo>
                    <a:pt x="606551" y="1122680"/>
                  </a:lnTo>
                  <a:lnTo>
                    <a:pt x="633984" y="1121410"/>
                  </a:lnTo>
                  <a:lnTo>
                    <a:pt x="661416" y="1117600"/>
                  </a:lnTo>
                  <a:lnTo>
                    <a:pt x="687324" y="1112520"/>
                  </a:lnTo>
                  <a:lnTo>
                    <a:pt x="692505" y="1111250"/>
                  </a:lnTo>
                  <a:lnTo>
                    <a:pt x="553212" y="1111250"/>
                  </a:lnTo>
                  <a:lnTo>
                    <a:pt x="525779" y="1109980"/>
                  </a:lnTo>
                  <a:lnTo>
                    <a:pt x="473963" y="1102360"/>
                  </a:lnTo>
                  <a:lnTo>
                    <a:pt x="420623" y="1089660"/>
                  </a:lnTo>
                  <a:lnTo>
                    <a:pt x="370331" y="1071880"/>
                  </a:lnTo>
                  <a:lnTo>
                    <a:pt x="320039" y="1049020"/>
                  </a:lnTo>
                  <a:lnTo>
                    <a:pt x="271272" y="1021080"/>
                  </a:lnTo>
                  <a:lnTo>
                    <a:pt x="225551" y="988060"/>
                  </a:lnTo>
                  <a:lnTo>
                    <a:pt x="163067" y="929640"/>
                  </a:lnTo>
                  <a:lnTo>
                    <a:pt x="126491" y="886460"/>
                  </a:lnTo>
                  <a:lnTo>
                    <a:pt x="96012" y="843280"/>
                  </a:lnTo>
                  <a:lnTo>
                    <a:pt x="70103" y="795020"/>
                  </a:lnTo>
                  <a:lnTo>
                    <a:pt x="48767" y="745490"/>
                  </a:lnTo>
                  <a:lnTo>
                    <a:pt x="32003" y="694690"/>
                  </a:lnTo>
                  <a:lnTo>
                    <a:pt x="16763" y="617220"/>
                  </a:lnTo>
                  <a:lnTo>
                    <a:pt x="13785" y="565150"/>
                  </a:lnTo>
                  <a:lnTo>
                    <a:pt x="13715" y="511810"/>
                  </a:lnTo>
                  <a:lnTo>
                    <a:pt x="16763" y="486410"/>
                  </a:lnTo>
                  <a:lnTo>
                    <a:pt x="25907" y="433070"/>
                  </a:lnTo>
                  <a:lnTo>
                    <a:pt x="39623" y="382270"/>
                  </a:lnTo>
                  <a:lnTo>
                    <a:pt x="70103" y="308610"/>
                  </a:lnTo>
                  <a:lnTo>
                    <a:pt x="97535" y="259080"/>
                  </a:lnTo>
                  <a:lnTo>
                    <a:pt x="129539" y="214630"/>
                  </a:lnTo>
                  <a:lnTo>
                    <a:pt x="167639" y="172720"/>
                  </a:lnTo>
                  <a:lnTo>
                    <a:pt x="207263" y="135890"/>
                  </a:lnTo>
                  <a:lnTo>
                    <a:pt x="274319" y="88900"/>
                  </a:lnTo>
                  <a:lnTo>
                    <a:pt x="320039" y="64770"/>
                  </a:lnTo>
                  <a:lnTo>
                    <a:pt x="368807" y="44450"/>
                  </a:lnTo>
                  <a:lnTo>
                    <a:pt x="446531" y="22860"/>
                  </a:lnTo>
                  <a:lnTo>
                    <a:pt x="524256" y="12700"/>
                  </a:lnTo>
                  <a:lnTo>
                    <a:pt x="674827" y="12700"/>
                  </a:lnTo>
                  <a:lnTo>
                    <a:pt x="658367" y="8890"/>
                  </a:lnTo>
                  <a:lnTo>
                    <a:pt x="605028" y="1270"/>
                  </a:lnTo>
                  <a:lnTo>
                    <a:pt x="577595" y="0"/>
                  </a:lnTo>
                  <a:close/>
                </a:path>
                <a:path w="1129664" h="1122680">
                  <a:moveTo>
                    <a:pt x="674827" y="12700"/>
                  </a:moveTo>
                  <a:lnTo>
                    <a:pt x="577595" y="12700"/>
                  </a:lnTo>
                  <a:lnTo>
                    <a:pt x="603504" y="13970"/>
                  </a:lnTo>
                  <a:lnTo>
                    <a:pt x="630935" y="16510"/>
                  </a:lnTo>
                  <a:lnTo>
                    <a:pt x="708659" y="33020"/>
                  </a:lnTo>
                  <a:lnTo>
                    <a:pt x="760476" y="52070"/>
                  </a:lnTo>
                  <a:lnTo>
                    <a:pt x="810768" y="74930"/>
                  </a:lnTo>
                  <a:lnTo>
                    <a:pt x="859536" y="102870"/>
                  </a:lnTo>
                  <a:lnTo>
                    <a:pt x="905256" y="135890"/>
                  </a:lnTo>
                  <a:lnTo>
                    <a:pt x="947927" y="173990"/>
                  </a:lnTo>
                  <a:lnTo>
                    <a:pt x="986027" y="214630"/>
                  </a:lnTo>
                  <a:lnTo>
                    <a:pt x="1019556" y="257810"/>
                  </a:lnTo>
                  <a:lnTo>
                    <a:pt x="1046988" y="304800"/>
                  </a:lnTo>
                  <a:lnTo>
                    <a:pt x="1060703" y="328930"/>
                  </a:lnTo>
                  <a:lnTo>
                    <a:pt x="1082039" y="378460"/>
                  </a:lnTo>
                  <a:lnTo>
                    <a:pt x="1097280" y="427990"/>
                  </a:lnTo>
                  <a:lnTo>
                    <a:pt x="1109471" y="480060"/>
                  </a:lnTo>
                  <a:lnTo>
                    <a:pt x="1115568" y="532130"/>
                  </a:lnTo>
                  <a:lnTo>
                    <a:pt x="1117092" y="560070"/>
                  </a:lnTo>
                  <a:lnTo>
                    <a:pt x="1117092" y="585470"/>
                  </a:lnTo>
                  <a:lnTo>
                    <a:pt x="1115568" y="610870"/>
                  </a:lnTo>
                  <a:lnTo>
                    <a:pt x="1114044" y="638810"/>
                  </a:lnTo>
                  <a:lnTo>
                    <a:pt x="1104900" y="690880"/>
                  </a:lnTo>
                  <a:lnTo>
                    <a:pt x="1091183" y="741680"/>
                  </a:lnTo>
                  <a:lnTo>
                    <a:pt x="1071371" y="791210"/>
                  </a:lnTo>
                  <a:lnTo>
                    <a:pt x="1046988" y="839470"/>
                  </a:lnTo>
                  <a:lnTo>
                    <a:pt x="1016507" y="886460"/>
                  </a:lnTo>
                  <a:lnTo>
                    <a:pt x="981456" y="930910"/>
                  </a:lnTo>
                  <a:lnTo>
                    <a:pt x="922019" y="988060"/>
                  </a:lnTo>
                  <a:lnTo>
                    <a:pt x="879348" y="1019810"/>
                  </a:lnTo>
                  <a:lnTo>
                    <a:pt x="833627" y="1046480"/>
                  </a:lnTo>
                  <a:lnTo>
                    <a:pt x="809244" y="1059180"/>
                  </a:lnTo>
                  <a:lnTo>
                    <a:pt x="736092" y="1088390"/>
                  </a:lnTo>
                  <a:lnTo>
                    <a:pt x="684276" y="1099820"/>
                  </a:lnTo>
                  <a:lnTo>
                    <a:pt x="606551" y="1111250"/>
                  </a:lnTo>
                  <a:lnTo>
                    <a:pt x="692505" y="1111250"/>
                  </a:lnTo>
                  <a:lnTo>
                    <a:pt x="739139" y="1099820"/>
                  </a:lnTo>
                  <a:lnTo>
                    <a:pt x="790956" y="1082040"/>
                  </a:lnTo>
                  <a:lnTo>
                    <a:pt x="839724" y="1059180"/>
                  </a:lnTo>
                  <a:lnTo>
                    <a:pt x="909827" y="1014730"/>
                  </a:lnTo>
                  <a:lnTo>
                    <a:pt x="952500" y="979170"/>
                  </a:lnTo>
                  <a:lnTo>
                    <a:pt x="992124" y="938530"/>
                  </a:lnTo>
                  <a:lnTo>
                    <a:pt x="1043939" y="869950"/>
                  </a:lnTo>
                  <a:lnTo>
                    <a:pt x="1071371" y="821690"/>
                  </a:lnTo>
                  <a:lnTo>
                    <a:pt x="1094232" y="770890"/>
                  </a:lnTo>
                  <a:lnTo>
                    <a:pt x="1110995" y="718820"/>
                  </a:lnTo>
                  <a:lnTo>
                    <a:pt x="1126236" y="638810"/>
                  </a:lnTo>
                  <a:lnTo>
                    <a:pt x="1129283" y="613410"/>
                  </a:lnTo>
                  <a:lnTo>
                    <a:pt x="1129283" y="557530"/>
                  </a:lnTo>
                  <a:lnTo>
                    <a:pt x="1127759" y="532130"/>
                  </a:lnTo>
                  <a:lnTo>
                    <a:pt x="1126236" y="504190"/>
                  </a:lnTo>
                  <a:lnTo>
                    <a:pt x="1117092" y="450850"/>
                  </a:lnTo>
                  <a:lnTo>
                    <a:pt x="1101852" y="398780"/>
                  </a:lnTo>
                  <a:lnTo>
                    <a:pt x="1083564" y="347980"/>
                  </a:lnTo>
                  <a:lnTo>
                    <a:pt x="1059180" y="298450"/>
                  </a:lnTo>
                  <a:lnTo>
                    <a:pt x="1030224" y="251460"/>
                  </a:lnTo>
                  <a:lnTo>
                    <a:pt x="995171" y="205740"/>
                  </a:lnTo>
                  <a:lnTo>
                    <a:pt x="935736" y="144780"/>
                  </a:lnTo>
                  <a:lnTo>
                    <a:pt x="890015" y="107950"/>
                  </a:lnTo>
                  <a:lnTo>
                    <a:pt x="841248" y="76200"/>
                  </a:lnTo>
                  <a:lnTo>
                    <a:pt x="765048" y="39370"/>
                  </a:lnTo>
                  <a:lnTo>
                    <a:pt x="711707" y="21590"/>
                  </a:lnTo>
                  <a:lnTo>
                    <a:pt x="685800" y="15240"/>
                  </a:lnTo>
                  <a:lnTo>
                    <a:pt x="674827" y="12700"/>
                  </a:lnTo>
                  <a:close/>
                </a:path>
                <a:path w="1129664" h="1122680">
                  <a:moveTo>
                    <a:pt x="553212" y="129540"/>
                  </a:moveTo>
                  <a:lnTo>
                    <a:pt x="512063" y="132080"/>
                  </a:lnTo>
                  <a:lnTo>
                    <a:pt x="490728" y="134620"/>
                  </a:lnTo>
                  <a:lnTo>
                    <a:pt x="470916" y="138430"/>
                  </a:lnTo>
                  <a:lnTo>
                    <a:pt x="449579" y="143510"/>
                  </a:lnTo>
                  <a:lnTo>
                    <a:pt x="429767" y="147320"/>
                  </a:lnTo>
                  <a:lnTo>
                    <a:pt x="390144" y="161290"/>
                  </a:lnTo>
                  <a:lnTo>
                    <a:pt x="335279" y="189230"/>
                  </a:lnTo>
                  <a:lnTo>
                    <a:pt x="283463" y="226060"/>
                  </a:lnTo>
                  <a:lnTo>
                    <a:pt x="251459" y="255270"/>
                  </a:lnTo>
                  <a:lnTo>
                    <a:pt x="208787" y="304800"/>
                  </a:lnTo>
                  <a:lnTo>
                    <a:pt x="175259" y="360680"/>
                  </a:lnTo>
                  <a:lnTo>
                    <a:pt x="150875" y="419100"/>
                  </a:lnTo>
                  <a:lnTo>
                    <a:pt x="140207" y="461010"/>
                  </a:lnTo>
                  <a:lnTo>
                    <a:pt x="134112" y="501650"/>
                  </a:lnTo>
                  <a:lnTo>
                    <a:pt x="131254" y="539750"/>
                  </a:lnTo>
                  <a:lnTo>
                    <a:pt x="131153" y="563880"/>
                  </a:lnTo>
                  <a:lnTo>
                    <a:pt x="132689" y="585470"/>
                  </a:lnTo>
                  <a:lnTo>
                    <a:pt x="137159" y="624840"/>
                  </a:lnTo>
                  <a:lnTo>
                    <a:pt x="146303" y="665480"/>
                  </a:lnTo>
                  <a:lnTo>
                    <a:pt x="167639" y="725170"/>
                  </a:lnTo>
                  <a:lnTo>
                    <a:pt x="185928" y="762000"/>
                  </a:lnTo>
                  <a:lnTo>
                    <a:pt x="208787" y="798830"/>
                  </a:lnTo>
                  <a:lnTo>
                    <a:pt x="220979" y="816610"/>
                  </a:lnTo>
                  <a:lnTo>
                    <a:pt x="249935" y="850900"/>
                  </a:lnTo>
                  <a:lnTo>
                    <a:pt x="298703" y="896620"/>
                  </a:lnTo>
                  <a:lnTo>
                    <a:pt x="335279" y="922020"/>
                  </a:lnTo>
                  <a:lnTo>
                    <a:pt x="393191" y="953770"/>
                  </a:lnTo>
                  <a:lnTo>
                    <a:pt x="432816" y="969010"/>
                  </a:lnTo>
                  <a:lnTo>
                    <a:pt x="473963" y="981710"/>
                  </a:lnTo>
                  <a:lnTo>
                    <a:pt x="515112" y="989330"/>
                  </a:lnTo>
                  <a:lnTo>
                    <a:pt x="556260" y="994410"/>
                  </a:lnTo>
                  <a:lnTo>
                    <a:pt x="598932" y="994410"/>
                  </a:lnTo>
                  <a:lnTo>
                    <a:pt x="618744" y="990600"/>
                  </a:lnTo>
                  <a:lnTo>
                    <a:pt x="640079" y="989330"/>
                  </a:lnTo>
                  <a:lnTo>
                    <a:pt x="679703" y="981710"/>
                  </a:lnTo>
                  <a:lnTo>
                    <a:pt x="683971" y="980440"/>
                  </a:lnTo>
                  <a:lnTo>
                    <a:pt x="557784" y="980440"/>
                  </a:lnTo>
                  <a:lnTo>
                    <a:pt x="536447" y="979170"/>
                  </a:lnTo>
                  <a:lnTo>
                    <a:pt x="496823" y="974090"/>
                  </a:lnTo>
                  <a:lnTo>
                    <a:pt x="417575" y="951230"/>
                  </a:lnTo>
                  <a:lnTo>
                    <a:pt x="342900" y="911860"/>
                  </a:lnTo>
                  <a:lnTo>
                    <a:pt x="306323" y="885190"/>
                  </a:lnTo>
                  <a:lnTo>
                    <a:pt x="259079" y="842010"/>
                  </a:lnTo>
                  <a:lnTo>
                    <a:pt x="231647" y="808990"/>
                  </a:lnTo>
                  <a:lnTo>
                    <a:pt x="207263" y="774700"/>
                  </a:lnTo>
                  <a:lnTo>
                    <a:pt x="187451" y="739140"/>
                  </a:lnTo>
                  <a:lnTo>
                    <a:pt x="179831" y="718820"/>
                  </a:lnTo>
                  <a:lnTo>
                    <a:pt x="170687" y="701040"/>
                  </a:lnTo>
                  <a:lnTo>
                    <a:pt x="164591" y="680720"/>
                  </a:lnTo>
                  <a:lnTo>
                    <a:pt x="158495" y="662940"/>
                  </a:lnTo>
                  <a:lnTo>
                    <a:pt x="149351" y="623570"/>
                  </a:lnTo>
                  <a:lnTo>
                    <a:pt x="146303" y="603250"/>
                  </a:lnTo>
                  <a:lnTo>
                    <a:pt x="144678" y="580390"/>
                  </a:lnTo>
                  <a:lnTo>
                    <a:pt x="143357" y="563880"/>
                  </a:lnTo>
                  <a:lnTo>
                    <a:pt x="146303" y="502920"/>
                  </a:lnTo>
                  <a:lnTo>
                    <a:pt x="152400" y="463550"/>
                  </a:lnTo>
                  <a:lnTo>
                    <a:pt x="163067" y="424180"/>
                  </a:lnTo>
                  <a:lnTo>
                    <a:pt x="178307" y="386080"/>
                  </a:lnTo>
                  <a:lnTo>
                    <a:pt x="196595" y="349250"/>
                  </a:lnTo>
                  <a:lnTo>
                    <a:pt x="219456" y="312420"/>
                  </a:lnTo>
                  <a:lnTo>
                    <a:pt x="245363" y="280670"/>
                  </a:lnTo>
                  <a:lnTo>
                    <a:pt x="291084" y="236220"/>
                  </a:lnTo>
                  <a:lnTo>
                    <a:pt x="324612" y="212090"/>
                  </a:lnTo>
                  <a:lnTo>
                    <a:pt x="358139" y="190500"/>
                  </a:lnTo>
                  <a:lnTo>
                    <a:pt x="394716" y="173990"/>
                  </a:lnTo>
                  <a:lnTo>
                    <a:pt x="432816" y="160020"/>
                  </a:lnTo>
                  <a:lnTo>
                    <a:pt x="472439" y="151130"/>
                  </a:lnTo>
                  <a:lnTo>
                    <a:pt x="512063" y="144780"/>
                  </a:lnTo>
                  <a:lnTo>
                    <a:pt x="531876" y="143510"/>
                  </a:lnTo>
                  <a:lnTo>
                    <a:pt x="661797" y="143510"/>
                  </a:lnTo>
                  <a:lnTo>
                    <a:pt x="656844" y="142240"/>
                  </a:lnTo>
                  <a:lnTo>
                    <a:pt x="635507" y="137160"/>
                  </a:lnTo>
                  <a:lnTo>
                    <a:pt x="615695" y="134620"/>
                  </a:lnTo>
                  <a:lnTo>
                    <a:pt x="573023" y="130810"/>
                  </a:lnTo>
                  <a:lnTo>
                    <a:pt x="553212" y="129540"/>
                  </a:lnTo>
                  <a:close/>
                </a:path>
                <a:path w="1129664" h="1122680">
                  <a:moveTo>
                    <a:pt x="661797" y="143510"/>
                  </a:moveTo>
                  <a:lnTo>
                    <a:pt x="573023" y="143510"/>
                  </a:lnTo>
                  <a:lnTo>
                    <a:pt x="612647" y="146050"/>
                  </a:lnTo>
                  <a:lnTo>
                    <a:pt x="633984" y="149860"/>
                  </a:lnTo>
                  <a:lnTo>
                    <a:pt x="693419" y="166370"/>
                  </a:lnTo>
                  <a:lnTo>
                    <a:pt x="731519" y="181610"/>
                  </a:lnTo>
                  <a:lnTo>
                    <a:pt x="787907" y="212090"/>
                  </a:lnTo>
                  <a:lnTo>
                    <a:pt x="839724" y="251460"/>
                  </a:lnTo>
                  <a:lnTo>
                    <a:pt x="871727" y="281940"/>
                  </a:lnTo>
                  <a:lnTo>
                    <a:pt x="899159" y="313690"/>
                  </a:lnTo>
                  <a:lnTo>
                    <a:pt x="932688" y="367030"/>
                  </a:lnTo>
                  <a:lnTo>
                    <a:pt x="950976" y="403860"/>
                  </a:lnTo>
                  <a:lnTo>
                    <a:pt x="966215" y="441960"/>
                  </a:lnTo>
                  <a:lnTo>
                    <a:pt x="970788" y="461010"/>
                  </a:lnTo>
                  <a:lnTo>
                    <a:pt x="976883" y="480060"/>
                  </a:lnTo>
                  <a:lnTo>
                    <a:pt x="979932" y="500380"/>
                  </a:lnTo>
                  <a:lnTo>
                    <a:pt x="982980" y="521970"/>
                  </a:lnTo>
                  <a:lnTo>
                    <a:pt x="986027" y="541020"/>
                  </a:lnTo>
                  <a:lnTo>
                    <a:pt x="986027" y="600710"/>
                  </a:lnTo>
                  <a:lnTo>
                    <a:pt x="984503" y="619760"/>
                  </a:lnTo>
                  <a:lnTo>
                    <a:pt x="976883" y="661670"/>
                  </a:lnTo>
                  <a:lnTo>
                    <a:pt x="960119" y="718820"/>
                  </a:lnTo>
                  <a:lnTo>
                    <a:pt x="943356" y="756920"/>
                  </a:lnTo>
                  <a:lnTo>
                    <a:pt x="923544" y="792480"/>
                  </a:lnTo>
                  <a:lnTo>
                    <a:pt x="883919" y="844550"/>
                  </a:lnTo>
                  <a:lnTo>
                    <a:pt x="839724" y="886460"/>
                  </a:lnTo>
                  <a:lnTo>
                    <a:pt x="806195" y="911860"/>
                  </a:lnTo>
                  <a:lnTo>
                    <a:pt x="752856" y="942340"/>
                  </a:lnTo>
                  <a:lnTo>
                    <a:pt x="716280" y="957580"/>
                  </a:lnTo>
                  <a:lnTo>
                    <a:pt x="696468" y="962660"/>
                  </a:lnTo>
                  <a:lnTo>
                    <a:pt x="678180" y="967740"/>
                  </a:lnTo>
                  <a:lnTo>
                    <a:pt x="638556" y="976630"/>
                  </a:lnTo>
                  <a:lnTo>
                    <a:pt x="618744" y="979170"/>
                  </a:lnTo>
                  <a:lnTo>
                    <a:pt x="597407" y="980440"/>
                  </a:lnTo>
                  <a:lnTo>
                    <a:pt x="683971" y="980440"/>
                  </a:lnTo>
                  <a:lnTo>
                    <a:pt x="739139" y="961390"/>
                  </a:lnTo>
                  <a:lnTo>
                    <a:pt x="795527" y="934720"/>
                  </a:lnTo>
                  <a:lnTo>
                    <a:pt x="847344" y="897890"/>
                  </a:lnTo>
                  <a:lnTo>
                    <a:pt x="879348" y="868680"/>
                  </a:lnTo>
                  <a:lnTo>
                    <a:pt x="893063" y="852170"/>
                  </a:lnTo>
                  <a:lnTo>
                    <a:pt x="908303" y="835660"/>
                  </a:lnTo>
                  <a:lnTo>
                    <a:pt x="944880" y="782320"/>
                  </a:lnTo>
                  <a:lnTo>
                    <a:pt x="954024" y="762000"/>
                  </a:lnTo>
                  <a:lnTo>
                    <a:pt x="963168" y="744220"/>
                  </a:lnTo>
                  <a:lnTo>
                    <a:pt x="984503" y="684530"/>
                  </a:lnTo>
                  <a:lnTo>
                    <a:pt x="993648" y="642620"/>
                  </a:lnTo>
                  <a:lnTo>
                    <a:pt x="999654" y="581660"/>
                  </a:lnTo>
                  <a:lnTo>
                    <a:pt x="999654" y="560070"/>
                  </a:lnTo>
                  <a:lnTo>
                    <a:pt x="998124" y="538480"/>
                  </a:lnTo>
                  <a:lnTo>
                    <a:pt x="996695" y="519430"/>
                  </a:lnTo>
                  <a:lnTo>
                    <a:pt x="993648" y="499110"/>
                  </a:lnTo>
                  <a:lnTo>
                    <a:pt x="989076" y="478790"/>
                  </a:lnTo>
                  <a:lnTo>
                    <a:pt x="984503" y="457200"/>
                  </a:lnTo>
                  <a:lnTo>
                    <a:pt x="978407" y="436880"/>
                  </a:lnTo>
                  <a:lnTo>
                    <a:pt x="963168" y="398780"/>
                  </a:lnTo>
                  <a:lnTo>
                    <a:pt x="944880" y="360680"/>
                  </a:lnTo>
                  <a:lnTo>
                    <a:pt x="932688" y="342900"/>
                  </a:lnTo>
                  <a:lnTo>
                    <a:pt x="922019" y="325120"/>
                  </a:lnTo>
                  <a:lnTo>
                    <a:pt x="896112" y="289560"/>
                  </a:lnTo>
                  <a:lnTo>
                    <a:pt x="865632" y="257810"/>
                  </a:lnTo>
                  <a:lnTo>
                    <a:pt x="832103" y="228600"/>
                  </a:lnTo>
                  <a:lnTo>
                    <a:pt x="795527" y="200660"/>
                  </a:lnTo>
                  <a:lnTo>
                    <a:pt x="757427" y="180340"/>
                  </a:lnTo>
                  <a:lnTo>
                    <a:pt x="717803" y="161290"/>
                  </a:lnTo>
                  <a:lnTo>
                    <a:pt x="676656" y="147320"/>
                  </a:lnTo>
                  <a:lnTo>
                    <a:pt x="661797" y="143510"/>
                  </a:lnTo>
                  <a:close/>
                </a:path>
              </a:pathLst>
            </a:custGeom>
            <a:solidFill>
              <a:srgbClr val="A0CE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86128" y="350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366084" y="1203604"/>
            <a:ext cx="718058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0" spc="-15" dirty="0">
                <a:latin typeface="Arial"/>
                <a:cs typeface="Arial"/>
              </a:rPr>
              <a:t>Радуга </a:t>
            </a:r>
            <a:r>
              <a:rPr sz="3200" b="0" spc="-5" dirty="0">
                <a:latin typeface="Arial"/>
                <a:cs typeface="Arial"/>
              </a:rPr>
              <a:t>над </a:t>
            </a:r>
            <a:r>
              <a:rPr sz="3200" b="0" spc="-25" dirty="0">
                <a:latin typeface="Arial"/>
                <a:cs typeface="Arial"/>
              </a:rPr>
              <a:t>цветущим </a:t>
            </a:r>
            <a:r>
              <a:rPr sz="3200" b="0" spc="-15" dirty="0">
                <a:latin typeface="Arial"/>
                <a:cs typeface="Arial"/>
              </a:rPr>
              <a:t>лугом</a:t>
            </a:r>
            <a:r>
              <a:rPr sz="3200" b="0" spc="-85" dirty="0">
                <a:latin typeface="Arial"/>
                <a:cs typeface="Arial"/>
              </a:rPr>
              <a:t> </a:t>
            </a:r>
            <a:r>
              <a:rPr sz="3200" b="0" spc="-25" dirty="0">
                <a:latin typeface="Arial"/>
                <a:cs typeface="Arial"/>
              </a:rPr>
              <a:t>готова!</a:t>
            </a:r>
            <a:endParaRPr sz="32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72668" y="1994910"/>
            <a:ext cx="9144000" cy="5213985"/>
            <a:chOff x="772668" y="1994910"/>
            <a:chExt cx="9144000" cy="521398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73551" y="1994910"/>
              <a:ext cx="4794504" cy="178460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2668" y="3779514"/>
              <a:ext cx="9144000" cy="3429000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786128" y="3779514"/>
              <a:ext cx="8130540" cy="3429000"/>
            </a:xfrm>
            <a:custGeom>
              <a:avLst/>
              <a:gdLst/>
              <a:ahLst/>
              <a:cxnLst/>
              <a:rect l="l" t="t" r="r" b="b"/>
              <a:pathLst>
                <a:path w="8130540" h="3429000">
                  <a:moveTo>
                    <a:pt x="8130540" y="0"/>
                  </a:moveTo>
                  <a:lnTo>
                    <a:pt x="0" y="0"/>
                  </a:lnTo>
                  <a:lnTo>
                    <a:pt x="0" y="3429000"/>
                  </a:lnTo>
                  <a:lnTo>
                    <a:pt x="8130540" y="3429000"/>
                  </a:lnTo>
                  <a:lnTo>
                    <a:pt x="81305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893210" y="5592513"/>
            <a:ext cx="423989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i="1" spc="-5" dirty="0">
                <a:solidFill>
                  <a:srgbClr val="006B8D"/>
                </a:solidFill>
                <a:latin typeface="Arial"/>
                <a:cs typeface="Arial"/>
              </a:rPr>
              <a:t>Спасибо </a:t>
            </a:r>
            <a:r>
              <a:rPr sz="3200" i="1" spc="-20" dirty="0">
                <a:solidFill>
                  <a:srgbClr val="006B8D"/>
                </a:solidFill>
                <a:latin typeface="Arial"/>
                <a:cs typeface="Arial"/>
              </a:rPr>
              <a:t>за</a:t>
            </a:r>
            <a:r>
              <a:rPr sz="3200" i="1" spc="-90" dirty="0">
                <a:solidFill>
                  <a:srgbClr val="006B8D"/>
                </a:solidFill>
                <a:latin typeface="Arial"/>
                <a:cs typeface="Arial"/>
              </a:rPr>
              <a:t> </a:t>
            </a:r>
            <a:r>
              <a:rPr sz="3200" i="1" spc="-5" dirty="0">
                <a:solidFill>
                  <a:srgbClr val="006B8D"/>
                </a:solidFill>
                <a:latin typeface="Arial"/>
                <a:cs typeface="Arial"/>
              </a:rPr>
              <a:t>внимание!</a:t>
            </a:r>
            <a:endParaRPr sz="32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73552" y="3779514"/>
            <a:ext cx="4794504" cy="1667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</Words>
  <Application>Microsoft Office PowerPoint</Application>
  <PresentationFormat>Произвольный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Corbel</vt:lpstr>
      <vt:lpstr>Wingdings 2</vt:lpstr>
      <vt:lpstr>Office Theme</vt:lpstr>
      <vt:lpstr>Лепка «Радуга над цветущим лугом»</vt:lpstr>
      <vt:lpstr>Программное содержание:</vt:lpstr>
      <vt:lpstr>Слайд 3</vt:lpstr>
      <vt:lpstr>Нам потребуется:</vt:lpstr>
      <vt:lpstr>Лепим цветущий луг.</vt:lpstr>
      <vt:lpstr>Лепим радугу.</vt:lpstr>
      <vt:lpstr>Лепим солнышко.</vt:lpstr>
      <vt:lpstr>Лепим тучку с дождиком.</vt:lpstr>
      <vt:lpstr>Радуга над цветущим лугом готова!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«Радуга над цветущим лугом»</dc:title>
  <cp:lastModifiedBy>Ирина</cp:lastModifiedBy>
  <cp:revision>1</cp:revision>
  <dcterms:created xsi:type="dcterms:W3CDTF">2020-05-21T00:44:15Z</dcterms:created>
  <dcterms:modified xsi:type="dcterms:W3CDTF">2020-05-22T13:45:29Z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2020-05-17T00:00:00Z</vt:filetime>
  </property>
  <property fmtid="{D5CDD505-2E9C-101B-9397-08002B2CF9AE}" pid="3" name="LastSaved">
    <vt:filetime>2020-05-21T00:00:00Z</vt:filetime>
  </property>
</Properties>
</file>